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8" r:id="rId5"/>
    <p:sldMasterId id="2147483670" r:id="rId6"/>
  </p:sldMasterIdLst>
  <p:notesMasterIdLst>
    <p:notesMasterId r:id="rId15"/>
  </p:notesMasterIdLst>
  <p:sldIdLst>
    <p:sldId id="256" r:id="rId7"/>
    <p:sldId id="2811" r:id="rId8"/>
    <p:sldId id="2812" r:id="rId9"/>
    <p:sldId id="2846" r:id="rId10"/>
    <p:sldId id="4232" r:id="rId11"/>
    <p:sldId id="4234" r:id="rId12"/>
    <p:sldId id="4235" r:id="rId13"/>
    <p:sldId id="2810"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8"/>
  </p:normalViewPr>
  <p:slideViewPr>
    <p:cSldViewPr snapToGrid="0" snapToObjects="1">
      <p:cViewPr varScale="1">
        <p:scale>
          <a:sx n="48" d="100"/>
          <a:sy n="48" d="100"/>
        </p:scale>
        <p:origin x="68" y="32"/>
      </p:cViewPr>
      <p:guideLst/>
    </p:cSldViewPr>
  </p:slideViewPr>
  <p:notesTextViewPr>
    <p:cViewPr>
      <p:scale>
        <a:sx n="1" d="1"/>
        <a:sy n="1" d="1"/>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gradFill flip="none" rotWithShape="1">
          <a:gsLst>
            <a:gs pos="0">
              <a:srgbClr val="F4991A"/>
            </a:gs>
            <a:gs pos="100000">
              <a:srgbClr val="EA6334"/>
            </a:gs>
          </a:gsLst>
          <a:lin ang="8713823" scaled="0"/>
        </a:gradFill>
        <a:effectLst/>
      </p:bgPr>
    </p:bg>
    <p:spTree>
      <p:nvGrpSpPr>
        <p:cNvPr id="1" name=""/>
        <p:cNvGrpSpPr/>
        <p:nvPr/>
      </p:nvGrpSpPr>
      <p:grpSpPr>
        <a:xfrm>
          <a:off x="0" y="0"/>
          <a:ext cx="0" cy="0"/>
          <a:chOff x="0" y="0"/>
          <a:chExt cx="0" cy="0"/>
        </a:xfrm>
      </p:grpSpPr>
      <p:pic>
        <p:nvPicPr>
          <p:cNvPr id="17" name="ellipse bands.png" descr="ellipse bands.png"/>
          <p:cNvPicPr>
            <a:picLocks noChangeAspect="1"/>
          </p:cNvPicPr>
          <p:nvPr/>
        </p:nvPicPr>
        <p:blipFill>
          <a:blip r:embed="rId2"/>
          <a:stretch>
            <a:fillRect/>
          </a:stretch>
        </p:blipFill>
        <p:spPr>
          <a:xfrm>
            <a:off x="382241" y="303445"/>
            <a:ext cx="23619518" cy="13766268"/>
          </a:xfrm>
          <a:prstGeom prst="rect">
            <a:avLst/>
          </a:prstGeom>
          <a:ln w="12700">
            <a:miter lim="400000"/>
          </a:ln>
        </p:spPr>
      </p:pic>
      <p:sp>
        <p:nvSpPr>
          <p:cNvPr id="18" name="Presentation Title"/>
          <p:cNvSpPr txBox="1">
            <a:spLocks noGrp="1"/>
          </p:cNvSpPr>
          <p:nvPr>
            <p:ph type="body" sz="quarter" idx="21" hasCustomPrompt="1"/>
          </p:nvPr>
        </p:nvSpPr>
        <p:spPr>
          <a:xfrm>
            <a:off x="11819466" y="8945033"/>
            <a:ext cx="11608974" cy="1435101"/>
          </a:xfrm>
          <a:prstGeom prst="rect">
            <a:avLst/>
          </a:prstGeom>
        </p:spPr>
        <p:txBody>
          <a:bodyPr anchor="b">
            <a:spAutoFit/>
          </a:bodyPr>
          <a:lstStyle>
            <a:lvl1pPr marL="0" indent="0">
              <a:lnSpc>
                <a:spcPct val="90000"/>
              </a:lnSpc>
              <a:spcBef>
                <a:spcPts val="0"/>
              </a:spcBef>
              <a:buSzTx/>
              <a:buNone/>
              <a:defRPr sz="8000">
                <a:solidFill>
                  <a:srgbClr val="FFFFFF"/>
                </a:solidFill>
                <a:latin typeface="Montserrat Light"/>
                <a:ea typeface="Montserrat Light"/>
                <a:cs typeface="Montserrat Light"/>
                <a:sym typeface="Montserrat Light"/>
              </a:defRPr>
            </a:lvl1pPr>
          </a:lstStyle>
          <a:p>
            <a:r>
              <a:t>Presentation Title</a:t>
            </a:r>
          </a:p>
        </p:txBody>
      </p:sp>
      <p:pic>
        <p:nvPicPr>
          <p:cNvPr id="20" name="AASS Lockup - White+Navy.png" descr="AASS Lockup - White+Navy.png"/>
          <p:cNvPicPr>
            <a:picLocks noChangeAspect="1"/>
          </p:cNvPicPr>
          <p:nvPr/>
        </p:nvPicPr>
        <p:blipFill>
          <a:blip r:embed="rId3"/>
          <a:stretch>
            <a:fillRect/>
          </a:stretch>
        </p:blipFill>
        <p:spPr>
          <a:xfrm>
            <a:off x="16635125" y="1823943"/>
            <a:ext cx="6434936" cy="2242368"/>
          </a:xfrm>
          <a:prstGeom prst="rect">
            <a:avLst/>
          </a:prstGeom>
          <a:ln w="12700">
            <a:miter lim="400000"/>
          </a:ln>
        </p:spPr>
      </p:pic>
      <p:pic>
        <p:nvPicPr>
          <p:cNvPr id="21" name="conexiom logo - navy_1.png" descr="conexiom logo - navy_1.png"/>
          <p:cNvPicPr>
            <a:picLocks noChangeAspect="1"/>
          </p:cNvPicPr>
          <p:nvPr/>
        </p:nvPicPr>
        <p:blipFill>
          <a:blip r:embed="rId4"/>
          <a:stretch>
            <a:fillRect/>
          </a:stretch>
        </p:blipFill>
        <p:spPr>
          <a:xfrm>
            <a:off x="19979614" y="12783042"/>
            <a:ext cx="3372961" cy="505946"/>
          </a:xfrm>
          <a:prstGeom prst="rect">
            <a:avLst/>
          </a:prstGeom>
          <a:ln w="12700">
            <a:miter lim="400000"/>
          </a:ln>
        </p:spPr>
      </p:pic>
      <p:sp>
        <p:nvSpPr>
          <p:cNvPr id="22" name="Presented by"/>
          <p:cNvSpPr txBox="1"/>
          <p:nvPr/>
        </p:nvSpPr>
        <p:spPr>
          <a:xfrm>
            <a:off x="18085012" y="12858215"/>
            <a:ext cx="1579627"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0">
                <a:solidFill>
                  <a:srgbClr val="202C5D"/>
                </a:solidFill>
                <a:latin typeface="Montserrat Light"/>
                <a:ea typeface="Montserrat Light"/>
                <a:cs typeface="Montserrat Light"/>
                <a:sym typeface="Montserrat Light"/>
              </a:defRPr>
            </a:lvl1pPr>
          </a:lstStyle>
          <a:p>
            <a:r>
              <a:t>Presented by</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8671" y="785422"/>
            <a:ext cx="23105538" cy="1438274"/>
          </a:xfrm>
        </p:spPr>
        <p:txBody>
          <a:bodyPr vert="horz" wrap="square" lIns="91440" tIns="45720" rIns="91440" bIns="45720" numCol="1" anchor="t" anchorCtr="0" compatLnSpc="1">
            <a:prstTxWarp prst="textNoShape">
              <a:avLst/>
            </a:prstTxWarp>
            <a:normAutofit/>
          </a:bodyPr>
          <a:lstStyle>
            <a:lvl1pPr>
              <a:defRPr lang="en-US" sz="6400" dirty="0"/>
            </a:lvl1pPr>
          </a:lstStyle>
          <a:p>
            <a:pPr lvl="0"/>
            <a:r>
              <a:rPr lang="en-US" dirty="0"/>
              <a:t>Click To Edit Master Title Style</a:t>
            </a:r>
          </a:p>
        </p:txBody>
      </p:sp>
      <p:sp>
        <p:nvSpPr>
          <p:cNvPr id="3" name="Content Placeholder 2"/>
          <p:cNvSpPr>
            <a:spLocks noGrp="1"/>
          </p:cNvSpPr>
          <p:nvPr>
            <p:ph idx="1"/>
          </p:nvPr>
        </p:nvSpPr>
        <p:spPr>
          <a:xfrm>
            <a:off x="668866" y="2022233"/>
            <a:ext cx="23105536" cy="10599754"/>
          </a:xfrm>
          <a:prstGeom prst="rect">
            <a:avLst/>
          </a:prstGeom>
        </p:spPr>
        <p:txBody>
          <a:bodyPr>
            <a:normAutofit/>
          </a:bodyPr>
          <a:lstStyle>
            <a:lvl1pPr marL="0" indent="0">
              <a:spcBef>
                <a:spcPts val="2400"/>
              </a:spcBef>
              <a:buFont typeface="Arial" pitchFamily="34" charset="0"/>
              <a:buNone/>
              <a:defRPr sz="5600">
                <a:latin typeface="Arial"/>
                <a:cs typeface="Arial"/>
              </a:defRPr>
            </a:lvl1pPr>
            <a:lvl2pPr marL="546100" indent="-546100">
              <a:lnSpc>
                <a:spcPct val="100000"/>
              </a:lnSpc>
              <a:spcBef>
                <a:spcPts val="1200"/>
              </a:spcBef>
              <a:spcAft>
                <a:spcPts val="0"/>
              </a:spcAft>
              <a:defRPr sz="4800">
                <a:latin typeface="Arial"/>
                <a:cs typeface="Arial"/>
              </a:defRPr>
            </a:lvl2pPr>
            <a:lvl3pPr marL="1243584">
              <a:spcBef>
                <a:spcPts val="1200"/>
              </a:spcBef>
              <a:defRPr sz="4000">
                <a:latin typeface="Arial"/>
                <a:cs typeface="Arial"/>
              </a:defRPr>
            </a:lvl3pPr>
            <a:lvl4pPr marL="1847088">
              <a:spcBef>
                <a:spcPts val="1200"/>
              </a:spcBef>
              <a:spcAft>
                <a:spcPts val="0"/>
              </a:spcAft>
              <a:defRPr sz="3600">
                <a:latin typeface="Arial"/>
                <a:cs typeface="Arial"/>
              </a:defRPr>
            </a:lvl4pPr>
            <a:lvl5pPr marL="2395728">
              <a:spcBef>
                <a:spcPts val="1200"/>
              </a:spcBef>
              <a:spcAft>
                <a:spcPts val="2400"/>
              </a:spcAft>
              <a:defRPr sz="36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673600" y="12763500"/>
            <a:ext cx="13614400" cy="952500"/>
          </a:xfrm>
          <a:prstGeom prst="rect">
            <a:avLst/>
          </a:prstGeom>
        </p:spPr>
        <p:txBody>
          <a:bodyPr/>
          <a:lstStyle>
            <a:lvl1pPr>
              <a:defRPr>
                <a:solidFill>
                  <a:schemeClr val="accent2">
                    <a:lumMod val="60000"/>
                    <a:lumOff val="40000"/>
                  </a:schemeClr>
                </a:solidFill>
              </a:defRPr>
            </a:lvl1pPr>
          </a:lstStyle>
          <a:p>
            <a:endParaRPr lang="en-US" dirty="0"/>
          </a:p>
        </p:txBody>
      </p:sp>
      <p:sp>
        <p:nvSpPr>
          <p:cNvPr id="6" name="Text Placeholder 5"/>
          <p:cNvSpPr>
            <a:spLocks noGrp="1"/>
          </p:cNvSpPr>
          <p:nvPr>
            <p:ph type="body" sz="quarter" idx="12" hasCustomPrompt="1"/>
          </p:nvPr>
        </p:nvSpPr>
        <p:spPr>
          <a:xfrm>
            <a:off x="668866" y="150422"/>
            <a:ext cx="23236768" cy="635000"/>
          </a:xfrm>
          <a:prstGeom prst="rect">
            <a:avLst/>
          </a:prstGeom>
        </p:spPr>
        <p:txBody>
          <a:bodyPr anchor="ctr">
            <a:noAutofit/>
          </a:bodyPr>
          <a:lstStyle>
            <a:lvl1pPr>
              <a:defRPr lang="en-CA" sz="4800" kern="1200" dirty="0">
                <a:solidFill>
                  <a:schemeClr val="tx2"/>
                </a:solidFill>
                <a:latin typeface="Arial" pitchFamily="34" charset="0"/>
                <a:ea typeface="+mn-ea"/>
                <a:cs typeface="Arial" pitchFamily="34" charset="0"/>
              </a:defRPr>
            </a:lvl1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endParaRPr lang="en-CA" dirty="0"/>
          </a:p>
        </p:txBody>
      </p:sp>
    </p:spTree>
    <p:extLst>
      <p:ext uri="{BB962C8B-B14F-4D97-AF65-F5344CB8AC3E}">
        <p14:creationId xmlns:p14="http://schemas.microsoft.com/office/powerpoint/2010/main" val="190500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864" y="496813"/>
            <a:ext cx="23105536" cy="1438274"/>
          </a:xfrm>
        </p:spPr>
        <p:txBody>
          <a:bodyPr>
            <a:normAutofit/>
          </a:bodyPr>
          <a:lstStyle/>
          <a:p>
            <a:r>
              <a:rPr lang="en-US" dirty="0"/>
              <a:t>Click To Edit Master Title Style</a:t>
            </a:r>
          </a:p>
        </p:txBody>
      </p:sp>
      <p:sp>
        <p:nvSpPr>
          <p:cNvPr id="5" name="Footer Placeholder 4"/>
          <p:cNvSpPr>
            <a:spLocks noGrp="1"/>
          </p:cNvSpPr>
          <p:nvPr>
            <p:ph type="ftr" sz="quarter" idx="11"/>
          </p:nvPr>
        </p:nvSpPr>
        <p:spPr>
          <a:xfrm>
            <a:off x="4673600" y="12763500"/>
            <a:ext cx="13614400" cy="952500"/>
          </a:xfrm>
          <a:prstGeom prst="rect">
            <a:avLst/>
          </a:prstGeom>
        </p:spPr>
        <p:txBody>
          <a:bodyPr/>
          <a:lstStyle>
            <a:lvl1pPr>
              <a:defRPr>
                <a:solidFill>
                  <a:schemeClr val="accent2">
                    <a:lumMod val="60000"/>
                    <a:lumOff val="40000"/>
                  </a:schemeClr>
                </a:solidFill>
              </a:defRPr>
            </a:lvl1pPr>
          </a:lstStyle>
          <a:p>
            <a:endParaRPr lang="en-US" dirty="0"/>
          </a:p>
        </p:txBody>
      </p:sp>
      <p:sp>
        <p:nvSpPr>
          <p:cNvPr id="6" name="Text Placeholder 5"/>
          <p:cNvSpPr>
            <a:spLocks noGrp="1"/>
          </p:cNvSpPr>
          <p:nvPr>
            <p:ph type="body" sz="quarter" idx="12"/>
          </p:nvPr>
        </p:nvSpPr>
        <p:spPr>
          <a:xfrm>
            <a:off x="568263" y="2105472"/>
            <a:ext cx="23206138" cy="1438276"/>
          </a:xfrm>
          <a:prstGeom prst="rect">
            <a:avLst/>
          </a:prstGeom>
        </p:spPr>
        <p:txBody>
          <a:bodyPr anchor="ctr">
            <a:normAutofit/>
          </a:bodyPr>
          <a:lstStyle>
            <a:lvl1pPr algn="ctr">
              <a:spcBef>
                <a:spcPts val="14400"/>
              </a:spcBef>
              <a:defRPr sz="4800" i="1">
                <a:solidFill>
                  <a:schemeClr val="accent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endParaRPr lang="en-CA" dirty="0"/>
          </a:p>
        </p:txBody>
      </p:sp>
      <p:sp>
        <p:nvSpPr>
          <p:cNvPr id="7" name="Text Placeholder 6"/>
          <p:cNvSpPr>
            <a:spLocks noGrp="1"/>
          </p:cNvSpPr>
          <p:nvPr>
            <p:ph type="body" sz="quarter" idx="13"/>
          </p:nvPr>
        </p:nvSpPr>
        <p:spPr>
          <a:xfrm>
            <a:off x="682427" y="4111030"/>
            <a:ext cx="23042034" cy="8496300"/>
          </a:xfrm>
          <a:prstGeom prst="rect">
            <a:avLst/>
          </a:prstGeom>
        </p:spPr>
        <p:txBody>
          <a:bodyPr>
            <a:normAutofit/>
          </a:bodyPr>
          <a:lstStyle>
            <a:lvl1pPr>
              <a:defRPr lang="en-US" sz="5600" kern="1200" dirty="0" smtClean="0">
                <a:solidFill>
                  <a:schemeClr val="tx1"/>
                </a:solidFill>
                <a:latin typeface="Arial"/>
                <a:ea typeface="+mn-ea"/>
                <a:cs typeface="Arial"/>
              </a:defRPr>
            </a:lvl1pPr>
            <a:lvl2pPr marL="566928" indent="-566928">
              <a:lnSpc>
                <a:spcPct val="100000"/>
              </a:lnSpc>
              <a:defRPr lang="en-US" sz="4800" kern="1200" dirty="0" smtClean="0">
                <a:solidFill>
                  <a:schemeClr val="tx1"/>
                </a:solidFill>
                <a:latin typeface="Arial"/>
                <a:ea typeface="ＭＳ Ｐゴシック" pitchFamily="1" charset="-128"/>
                <a:cs typeface="Arial"/>
              </a:defRPr>
            </a:lvl2pPr>
            <a:lvl3pPr marL="1243584" indent="-685800">
              <a:defRPr lang="en-US" sz="4000" kern="1200" dirty="0" smtClean="0">
                <a:solidFill>
                  <a:schemeClr val="tx1"/>
                </a:solidFill>
                <a:latin typeface="Arial"/>
                <a:ea typeface="ＭＳ Ｐゴシック" pitchFamily="1" charset="-128"/>
                <a:cs typeface="Arial"/>
              </a:defRPr>
            </a:lvl3pPr>
            <a:lvl4pPr marL="1847088" indent="-571500">
              <a:defRPr lang="en-US" sz="3600" kern="1200" dirty="0" smtClean="0">
                <a:solidFill>
                  <a:schemeClr val="tx1"/>
                </a:solidFill>
                <a:latin typeface="Arial"/>
                <a:ea typeface="ＭＳ Ｐゴシック" pitchFamily="1" charset="-128"/>
                <a:cs typeface="Arial"/>
              </a:defRPr>
            </a:lvl4pPr>
            <a:lvl5pPr>
              <a:defRPr lang="en-CA" sz="3600" kern="1200" dirty="0">
                <a:solidFill>
                  <a:schemeClr val="tx1"/>
                </a:solidFill>
                <a:latin typeface="Arial"/>
                <a:ea typeface="ＭＳ Ｐゴシック" pitchFamily="1" charset="-128"/>
                <a:cs typeface="Arial"/>
              </a:defRPr>
            </a:lvl5pPr>
          </a:lstStyle>
          <a:p>
            <a:pPr marL="0" lvl="0" indent="0" algn="l" rtl="0" eaLnBrk="1" fontAlgn="base" hangingPunct="1">
              <a:lnSpc>
                <a:spcPct val="100000"/>
              </a:lnSpc>
              <a:spcBef>
                <a:spcPts val="2400"/>
              </a:spcBef>
              <a:spcAft>
                <a:spcPts val="0"/>
              </a:spcAft>
              <a:buFont typeface="Arial" pitchFamily="34" charset="0"/>
              <a:buNone/>
            </a:pPr>
            <a:r>
              <a:rPr lang="en-US" dirty="0"/>
              <a:t>Click to edit Master text styles</a:t>
            </a:r>
          </a:p>
          <a:p>
            <a:pPr marL="546100" lvl="1" indent="-546100" algn="l" rtl="0" eaLnBrk="1" fontAlgn="base" hangingPunct="1">
              <a:lnSpc>
                <a:spcPct val="100000"/>
              </a:lnSpc>
              <a:spcBef>
                <a:spcPts val="1200"/>
              </a:spcBef>
              <a:spcAft>
                <a:spcPts val="0"/>
              </a:spcAft>
              <a:buFont typeface="Arial"/>
              <a:buChar char="•"/>
            </a:pPr>
            <a:r>
              <a:rPr lang="en-US" dirty="0"/>
              <a:t>Second level</a:t>
            </a:r>
          </a:p>
          <a:p>
            <a:pPr marL="1243584" lvl="2" indent="-685800" algn="l" rtl="0" eaLnBrk="1" fontAlgn="base" hangingPunct="1">
              <a:lnSpc>
                <a:spcPct val="100000"/>
              </a:lnSpc>
              <a:spcBef>
                <a:spcPts val="1200"/>
              </a:spcBef>
              <a:spcAft>
                <a:spcPts val="0"/>
              </a:spcAft>
              <a:buFont typeface="Calibri" pitchFamily="34" charset="0"/>
              <a:buChar char="−"/>
            </a:pPr>
            <a:r>
              <a:rPr lang="en-US" dirty="0"/>
              <a:t>Third level</a:t>
            </a:r>
          </a:p>
          <a:p>
            <a:pPr marL="1847088" lvl="3" indent="-571500" algn="l" rtl="0" eaLnBrk="1" fontAlgn="base" hangingPunct="1">
              <a:lnSpc>
                <a:spcPct val="100000"/>
              </a:lnSpc>
              <a:spcBef>
                <a:spcPts val="1200"/>
              </a:spcBef>
              <a:spcAft>
                <a:spcPts val="0"/>
              </a:spcAft>
              <a:buFont typeface="Arial"/>
              <a:buChar char="•"/>
            </a:pPr>
            <a:r>
              <a:rPr lang="en-US" dirty="0"/>
              <a:t>Fourth level</a:t>
            </a:r>
          </a:p>
          <a:p>
            <a:pPr marL="2395728" lvl="4" indent="-571500" algn="l" rtl="0" eaLnBrk="1" fontAlgn="base" hangingPunct="1">
              <a:lnSpc>
                <a:spcPct val="100000"/>
              </a:lnSpc>
              <a:spcBef>
                <a:spcPts val="1200"/>
              </a:spcBef>
              <a:spcAft>
                <a:spcPts val="1200"/>
              </a:spcAft>
              <a:buFont typeface="Calibri" pitchFamily="34" charset="0"/>
              <a:buChar char="−"/>
            </a:pPr>
            <a:r>
              <a:rPr lang="en-US" dirty="0"/>
              <a:t>Fifth level</a:t>
            </a:r>
            <a:endParaRPr lang="en-CA" dirty="0"/>
          </a:p>
        </p:txBody>
      </p:sp>
    </p:spTree>
    <p:extLst>
      <p:ext uri="{BB962C8B-B14F-4D97-AF65-F5344CB8AC3E}">
        <p14:creationId xmlns:p14="http://schemas.microsoft.com/office/powerpoint/2010/main" val="62231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Line Title and Content with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864" y="811215"/>
            <a:ext cx="23105536" cy="1438274"/>
          </a:xfrm>
        </p:spPr>
        <p:txBody>
          <a:bodyPr vert="horz" wrap="square" lIns="91440" tIns="45720" rIns="91440" bIns="45720" numCol="1" anchor="t" anchorCtr="0" compatLnSpc="1">
            <a:prstTxWarp prst="textNoShape">
              <a:avLst/>
            </a:prstTxWarp>
            <a:normAutofit/>
          </a:bodyPr>
          <a:lstStyle>
            <a:lvl1pPr>
              <a:defRPr lang="en-US" sz="6400" dirty="0"/>
            </a:lvl1pPr>
          </a:lstStyle>
          <a:p>
            <a:pPr lvl="0"/>
            <a:r>
              <a:rPr lang="en-US" dirty="0"/>
              <a:t>Click To Edit Master Title Style</a:t>
            </a:r>
          </a:p>
        </p:txBody>
      </p:sp>
      <p:sp>
        <p:nvSpPr>
          <p:cNvPr id="5" name="Footer Placeholder 4"/>
          <p:cNvSpPr>
            <a:spLocks noGrp="1"/>
          </p:cNvSpPr>
          <p:nvPr>
            <p:ph type="ftr" sz="quarter" idx="11"/>
          </p:nvPr>
        </p:nvSpPr>
        <p:spPr>
          <a:xfrm>
            <a:off x="4673600" y="12763500"/>
            <a:ext cx="13614400" cy="952500"/>
          </a:xfrm>
          <a:prstGeom prst="rect">
            <a:avLst/>
          </a:prstGeom>
        </p:spPr>
        <p:txBody>
          <a:bodyPr anchor="ctr"/>
          <a:lstStyle>
            <a:lvl1pPr algn="ctr">
              <a:defRPr sz="3200" i="1">
                <a:solidFill>
                  <a:schemeClr val="accent2">
                    <a:lumMod val="60000"/>
                    <a:lumOff val="40000"/>
                  </a:schemeClr>
                </a:solidFill>
              </a:defRPr>
            </a:lvl1pPr>
          </a:lstStyle>
          <a:p>
            <a:endParaRPr lang="en-US" dirty="0"/>
          </a:p>
        </p:txBody>
      </p:sp>
      <p:sp>
        <p:nvSpPr>
          <p:cNvPr id="6" name="Text Placeholder 5"/>
          <p:cNvSpPr>
            <a:spLocks noGrp="1"/>
          </p:cNvSpPr>
          <p:nvPr>
            <p:ph type="body" sz="quarter" idx="12" hasCustomPrompt="1"/>
          </p:nvPr>
        </p:nvSpPr>
        <p:spPr>
          <a:xfrm>
            <a:off x="668868" y="174328"/>
            <a:ext cx="23105864" cy="635000"/>
          </a:xfrm>
          <a:prstGeom prst="rect">
            <a:avLst/>
          </a:prstGeom>
        </p:spPr>
        <p:txBody>
          <a:bodyPr anchor="ctr">
            <a:noAutofit/>
          </a:bodyPr>
          <a:lstStyle>
            <a:lvl1pPr>
              <a:defRPr lang="en-CA" sz="4800" kern="1200" dirty="0">
                <a:solidFill>
                  <a:schemeClr val="tx2"/>
                </a:solidFill>
                <a:latin typeface="Arial" pitchFamily="34" charset="0"/>
                <a:ea typeface="+mn-ea"/>
                <a:cs typeface="Arial" pitchFamily="34" charset="0"/>
              </a:defRPr>
            </a:lvl1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endParaRPr lang="en-CA" dirty="0"/>
          </a:p>
        </p:txBody>
      </p:sp>
      <p:sp>
        <p:nvSpPr>
          <p:cNvPr id="7" name="Text Placeholder 5"/>
          <p:cNvSpPr>
            <a:spLocks noGrp="1"/>
          </p:cNvSpPr>
          <p:nvPr>
            <p:ph type="body" sz="quarter" idx="13"/>
          </p:nvPr>
        </p:nvSpPr>
        <p:spPr>
          <a:xfrm>
            <a:off x="568263" y="2105472"/>
            <a:ext cx="23206138" cy="2304256"/>
          </a:xfrm>
          <a:prstGeom prst="rect">
            <a:avLst/>
          </a:prstGeom>
        </p:spPr>
        <p:txBody>
          <a:bodyPr anchor="ctr">
            <a:normAutofit/>
          </a:bodyPr>
          <a:lstStyle>
            <a:lvl1pPr algn="ctr">
              <a:defRPr sz="4800" i="1">
                <a:solidFill>
                  <a:schemeClr val="accent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endParaRPr lang="en-CA" dirty="0"/>
          </a:p>
        </p:txBody>
      </p:sp>
      <p:sp>
        <p:nvSpPr>
          <p:cNvPr id="8" name="Text Placeholder 6"/>
          <p:cNvSpPr>
            <a:spLocks noGrp="1"/>
          </p:cNvSpPr>
          <p:nvPr>
            <p:ph type="body" sz="quarter" idx="14"/>
          </p:nvPr>
        </p:nvSpPr>
        <p:spPr>
          <a:xfrm>
            <a:off x="682427" y="4697759"/>
            <a:ext cx="23042034" cy="7909570"/>
          </a:xfrm>
          <a:prstGeom prst="rect">
            <a:avLst/>
          </a:prstGeom>
        </p:spPr>
        <p:txBody>
          <a:bodyPr>
            <a:normAutofit/>
          </a:bodyPr>
          <a:lstStyle>
            <a:lvl1pPr>
              <a:defRPr lang="en-US" sz="5600" kern="1200" dirty="0" smtClean="0">
                <a:solidFill>
                  <a:schemeClr val="tx1"/>
                </a:solidFill>
                <a:latin typeface="Arial"/>
                <a:ea typeface="+mn-ea"/>
                <a:cs typeface="Arial"/>
              </a:defRPr>
            </a:lvl1pPr>
            <a:lvl2pPr marL="566928" indent="-566928">
              <a:lnSpc>
                <a:spcPct val="100000"/>
              </a:lnSpc>
              <a:defRPr lang="en-US" sz="4800" kern="1200" dirty="0" smtClean="0">
                <a:solidFill>
                  <a:schemeClr val="tx1"/>
                </a:solidFill>
                <a:latin typeface="Arial"/>
                <a:ea typeface="ＭＳ Ｐゴシック" pitchFamily="1" charset="-128"/>
                <a:cs typeface="Arial"/>
              </a:defRPr>
            </a:lvl2pPr>
            <a:lvl3pPr marL="1243584" indent="-685800">
              <a:defRPr lang="en-US" sz="4000" kern="1200" dirty="0" smtClean="0">
                <a:solidFill>
                  <a:schemeClr val="tx1"/>
                </a:solidFill>
                <a:latin typeface="Arial"/>
                <a:ea typeface="ＭＳ Ｐゴシック" pitchFamily="1" charset="-128"/>
                <a:cs typeface="Arial"/>
              </a:defRPr>
            </a:lvl3pPr>
            <a:lvl4pPr marL="1847088" indent="-571500">
              <a:defRPr lang="en-US" sz="3600" kern="1200" dirty="0" smtClean="0">
                <a:solidFill>
                  <a:schemeClr val="tx1"/>
                </a:solidFill>
                <a:latin typeface="Arial"/>
                <a:ea typeface="ＭＳ Ｐゴシック" pitchFamily="1" charset="-128"/>
                <a:cs typeface="Arial"/>
              </a:defRPr>
            </a:lvl4pPr>
            <a:lvl5pPr>
              <a:defRPr lang="en-CA" sz="3600" kern="1200" dirty="0">
                <a:solidFill>
                  <a:schemeClr val="tx1"/>
                </a:solidFill>
                <a:latin typeface="Arial"/>
                <a:ea typeface="ＭＳ Ｐゴシック" pitchFamily="1" charset="-128"/>
                <a:cs typeface="Arial"/>
              </a:defRPr>
            </a:lvl5pPr>
          </a:lstStyle>
          <a:p>
            <a:pPr marL="0" lvl="0" indent="0" algn="l" rtl="0" eaLnBrk="1" fontAlgn="base" hangingPunct="1">
              <a:lnSpc>
                <a:spcPct val="100000"/>
              </a:lnSpc>
              <a:spcBef>
                <a:spcPts val="2400"/>
              </a:spcBef>
              <a:spcAft>
                <a:spcPts val="0"/>
              </a:spcAft>
              <a:buFont typeface="Arial" pitchFamily="34" charset="0"/>
              <a:buNone/>
            </a:pPr>
            <a:r>
              <a:rPr lang="en-US" dirty="0"/>
              <a:t>Click to edit Master text styles</a:t>
            </a:r>
          </a:p>
          <a:p>
            <a:pPr marL="546100" lvl="1" indent="-546100" algn="l" rtl="0" eaLnBrk="1" fontAlgn="base" hangingPunct="1">
              <a:lnSpc>
                <a:spcPct val="100000"/>
              </a:lnSpc>
              <a:spcBef>
                <a:spcPts val="1200"/>
              </a:spcBef>
              <a:spcAft>
                <a:spcPts val="0"/>
              </a:spcAft>
              <a:buFont typeface="Arial"/>
              <a:buChar char="•"/>
            </a:pPr>
            <a:r>
              <a:rPr lang="en-US" dirty="0"/>
              <a:t>Second level</a:t>
            </a:r>
          </a:p>
          <a:p>
            <a:pPr marL="1243584" lvl="2" indent="-685800" algn="l" rtl="0" eaLnBrk="1" fontAlgn="base" hangingPunct="1">
              <a:lnSpc>
                <a:spcPct val="100000"/>
              </a:lnSpc>
              <a:spcBef>
                <a:spcPts val="1200"/>
              </a:spcBef>
              <a:spcAft>
                <a:spcPts val="0"/>
              </a:spcAft>
              <a:buFont typeface="Calibri" pitchFamily="34" charset="0"/>
              <a:buChar char="−"/>
            </a:pPr>
            <a:r>
              <a:rPr lang="en-US" dirty="0"/>
              <a:t>Third level</a:t>
            </a:r>
          </a:p>
          <a:p>
            <a:pPr marL="1847088" lvl="3" indent="-571500" algn="l" rtl="0" eaLnBrk="1" fontAlgn="base" hangingPunct="1">
              <a:lnSpc>
                <a:spcPct val="100000"/>
              </a:lnSpc>
              <a:spcBef>
                <a:spcPts val="1200"/>
              </a:spcBef>
              <a:spcAft>
                <a:spcPts val="0"/>
              </a:spcAft>
              <a:buFont typeface="Arial"/>
              <a:buChar char="•"/>
            </a:pPr>
            <a:r>
              <a:rPr lang="en-US" dirty="0"/>
              <a:t>Fourth level</a:t>
            </a:r>
          </a:p>
          <a:p>
            <a:pPr marL="2395728" lvl="4" indent="-571500" algn="l" rtl="0" eaLnBrk="1" fontAlgn="base" hangingPunct="1">
              <a:lnSpc>
                <a:spcPct val="100000"/>
              </a:lnSpc>
              <a:spcBef>
                <a:spcPts val="1200"/>
              </a:spcBef>
              <a:spcAft>
                <a:spcPts val="1200"/>
              </a:spcAft>
              <a:buFont typeface="Calibri" pitchFamily="34" charset="0"/>
              <a:buChar char="−"/>
            </a:pPr>
            <a:r>
              <a:rPr lang="en-US" dirty="0"/>
              <a:t>Fifth level</a:t>
            </a:r>
            <a:endParaRPr lang="en-CA" dirty="0"/>
          </a:p>
        </p:txBody>
      </p:sp>
    </p:spTree>
    <p:extLst>
      <p:ext uri="{BB962C8B-B14F-4D97-AF65-F5344CB8AC3E}">
        <p14:creationId xmlns:p14="http://schemas.microsoft.com/office/powerpoint/2010/main" val="1581867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1807959" y="2025651"/>
            <a:ext cx="10561174" cy="10592990"/>
          </a:xfrm>
          <a:prstGeom prst="rect">
            <a:avLst/>
          </a:prstGeom>
        </p:spPr>
        <p:txBody>
          <a:bodyPr/>
          <a:lstStyle>
            <a:lvl1pPr>
              <a:defRPr>
                <a:solidFill>
                  <a:schemeClr val="tx1"/>
                </a:solidFill>
              </a:defRPr>
            </a:lvl1pPr>
            <a:lvl2pPr marL="0">
              <a:lnSpc>
                <a:spcPct val="100000"/>
              </a:lnSpc>
              <a:spcAft>
                <a:spcPts val="0"/>
              </a:spcAft>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10" name="Text Placeholder 8"/>
          <p:cNvSpPr>
            <a:spLocks noGrp="1"/>
          </p:cNvSpPr>
          <p:nvPr>
            <p:ph type="body" sz="quarter" idx="14"/>
          </p:nvPr>
        </p:nvSpPr>
        <p:spPr>
          <a:xfrm>
            <a:off x="670721" y="2025651"/>
            <a:ext cx="10561174" cy="10592990"/>
          </a:xfrm>
          <a:prstGeom prst="rect">
            <a:avLst/>
          </a:prstGeom>
        </p:spPr>
        <p:txBody>
          <a:bodyPr/>
          <a:lstStyle>
            <a:lvl1pPr>
              <a:defRPr>
                <a:solidFill>
                  <a:schemeClr val="tx1"/>
                </a:solidFill>
              </a:defRPr>
            </a:lvl1pPr>
            <a:lvl2pPr marL="0">
              <a:lnSpc>
                <a:spcPct val="100000"/>
              </a:lnSpc>
              <a:spcAft>
                <a:spcPts val="0"/>
              </a:spcAft>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Text Placeholder 5"/>
          <p:cNvSpPr>
            <a:spLocks noGrp="1"/>
          </p:cNvSpPr>
          <p:nvPr>
            <p:ph type="body" sz="quarter" idx="11" hasCustomPrompt="1"/>
          </p:nvPr>
        </p:nvSpPr>
        <p:spPr>
          <a:xfrm>
            <a:off x="670720" y="38100"/>
            <a:ext cx="23042560" cy="620960"/>
          </a:xfrm>
          <a:prstGeom prst="rect">
            <a:avLst/>
          </a:prstGeom>
        </p:spPr>
        <p:txBody>
          <a:bodyPr anchor="ctr">
            <a:noAutofit/>
          </a:bodyPr>
          <a:lstStyle>
            <a:lvl1pPr marL="0" indent="0">
              <a:buNone/>
              <a:defRPr lang="en-US" sz="4800" kern="1200" dirty="0" smtClean="0">
                <a:solidFill>
                  <a:schemeClr val="tx2"/>
                </a:solidFill>
                <a:latin typeface="Arial" pitchFamily="34" charset="0"/>
                <a:ea typeface="+mn-ea"/>
                <a:cs typeface="Arial" pitchFamily="34" charset="0"/>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p>
        </p:txBody>
      </p:sp>
      <p:sp>
        <p:nvSpPr>
          <p:cNvPr id="11" name="Title 6"/>
          <p:cNvSpPr>
            <a:spLocks noGrp="1"/>
          </p:cNvSpPr>
          <p:nvPr>
            <p:ph type="title" hasCustomPrompt="1"/>
          </p:nvPr>
        </p:nvSpPr>
        <p:spPr>
          <a:xfrm>
            <a:off x="668869" y="665313"/>
            <a:ext cx="23044414" cy="1450974"/>
          </a:xfrm>
        </p:spPr>
        <p:txBody>
          <a:bodyPr vert="horz" wrap="square" lIns="91440" tIns="45720" rIns="91440" bIns="45720" numCol="1" anchor="t" anchorCtr="0" compatLnSpc="1">
            <a:prstTxWarp prst="textNoShape">
              <a:avLst/>
            </a:prstTxWarp>
            <a:normAutofit/>
          </a:bodyPr>
          <a:lstStyle>
            <a:lvl1pPr>
              <a:defRPr lang="nl-NL" sz="7200" dirty="0"/>
            </a:lvl1pPr>
          </a:lstStyle>
          <a:p>
            <a:pPr lvl="0"/>
            <a:r>
              <a:rPr lang="en-US" dirty="0"/>
              <a:t>Click To Edit Master Title Style</a:t>
            </a:r>
            <a:endParaRPr lang="nl-NL" dirty="0"/>
          </a:p>
        </p:txBody>
      </p:sp>
    </p:spTree>
    <p:extLst>
      <p:ext uri="{BB962C8B-B14F-4D97-AF65-F5344CB8AC3E}">
        <p14:creationId xmlns:p14="http://schemas.microsoft.com/office/powerpoint/2010/main" val="4147532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text 2 columns">
    <p:spTree>
      <p:nvGrpSpPr>
        <p:cNvPr id="1" name=""/>
        <p:cNvGrpSpPr/>
        <p:nvPr/>
      </p:nvGrpSpPr>
      <p:grpSpPr>
        <a:xfrm>
          <a:off x="0" y="0"/>
          <a:ext cx="0" cy="0"/>
          <a:chOff x="0" y="0"/>
          <a:chExt cx="0" cy="0"/>
        </a:xfrm>
      </p:grpSpPr>
      <p:sp>
        <p:nvSpPr>
          <p:cNvPr id="12" name="Text Placeholder 9"/>
          <p:cNvSpPr>
            <a:spLocks noGrp="1"/>
          </p:cNvSpPr>
          <p:nvPr>
            <p:ph type="body" sz="quarter" idx="11"/>
          </p:nvPr>
        </p:nvSpPr>
        <p:spPr>
          <a:xfrm>
            <a:off x="11806769" y="2025651"/>
            <a:ext cx="10370342" cy="10592990"/>
          </a:xfrm>
          <a:prstGeom prst="rect">
            <a:avLst/>
          </a:prstGeom>
        </p:spPr>
        <p:txBody>
          <a:bodyPr>
            <a:normAutofit/>
          </a:bodyPr>
          <a:lstStyle>
            <a:lvl1pPr algn="l" rtl="0" eaLnBrk="1" fontAlgn="base" hangingPunct="1">
              <a:lnSpc>
                <a:spcPct val="100000"/>
              </a:lnSpc>
              <a:spcAft>
                <a:spcPts val="0"/>
              </a:spcAft>
              <a:defRPr lang="en-US" sz="5600" kern="1200" dirty="0" smtClean="0">
                <a:solidFill>
                  <a:schemeClr val="tx1"/>
                </a:solidFill>
                <a:latin typeface="Arial" pitchFamily="34" charset="0"/>
                <a:ea typeface="+mn-ea"/>
                <a:cs typeface="+mn-cs"/>
              </a:defRPr>
            </a:lvl1pPr>
            <a:lvl2pPr marL="0" indent="-566928" algn="l" rtl="0" eaLnBrk="1" fontAlgn="base" hangingPunct="1">
              <a:lnSpc>
                <a:spcPct val="100000"/>
              </a:lnSpc>
              <a:spcAft>
                <a:spcPts val="0"/>
              </a:spcAft>
              <a:defRPr lang="en-US" sz="4800" kern="1200" dirty="0" smtClean="0">
                <a:solidFill>
                  <a:schemeClr val="tx1"/>
                </a:solidFill>
                <a:latin typeface="Arial" pitchFamily="34" charset="0"/>
                <a:ea typeface="ＭＳ Ｐゴシック" pitchFamily="1" charset="-128"/>
                <a:cs typeface="+mn-cs"/>
              </a:defRPr>
            </a:lvl2pPr>
            <a:lvl3pPr marL="1243584" indent="-685800" algn="l" rtl="0" eaLnBrk="1" fontAlgn="base" hangingPunct="1">
              <a:lnSpc>
                <a:spcPct val="100000"/>
              </a:lnSpc>
              <a:spcAft>
                <a:spcPts val="0"/>
              </a:spcAft>
              <a:defRPr lang="en-US" sz="4000" kern="1200" dirty="0" smtClean="0">
                <a:solidFill>
                  <a:schemeClr val="tx1"/>
                </a:solidFill>
                <a:latin typeface="Arial" pitchFamily="34" charset="0"/>
                <a:ea typeface="ＭＳ Ｐゴシック" pitchFamily="1" charset="-128"/>
                <a:cs typeface="+mn-cs"/>
              </a:defRPr>
            </a:lvl3pPr>
            <a:lvl4pPr marL="1847088" indent="-571500" algn="l" rtl="0" eaLnBrk="1" fontAlgn="base" hangingPunct="1">
              <a:lnSpc>
                <a:spcPct val="100000"/>
              </a:lnSpc>
              <a:spcAft>
                <a:spcPts val="0"/>
              </a:spcAft>
              <a:defRPr lang="en-US" sz="3600" kern="1200" dirty="0" smtClean="0">
                <a:solidFill>
                  <a:schemeClr val="tx1"/>
                </a:solidFill>
                <a:latin typeface="Arial" pitchFamily="34" charset="0"/>
                <a:ea typeface="ＭＳ Ｐゴシック" pitchFamily="1" charset="-128"/>
                <a:cs typeface="+mn-cs"/>
              </a:defRPr>
            </a:lvl4pPr>
            <a:lvl5pPr marL="2578608" indent="-571500" algn="l" rtl="0" eaLnBrk="1" fontAlgn="base" hangingPunct="1">
              <a:lnSpc>
                <a:spcPct val="100000"/>
              </a:lnSpc>
              <a:spcAft>
                <a:spcPts val="0"/>
              </a:spcAft>
              <a:defRPr lang="nl-NL" sz="3600" kern="1200" dirty="0">
                <a:solidFill>
                  <a:schemeClr val="tx1"/>
                </a:solidFill>
                <a:latin typeface="Arial" pitchFamily="34" charset="0"/>
                <a:ea typeface="ＭＳ Ｐゴシック" pitchFamily="1" charset="-128"/>
                <a:cs typeface="+mn-cs"/>
              </a:defRPr>
            </a:lvl5pPr>
          </a:lstStyle>
          <a:p>
            <a:pPr marL="0" lvl="0" indent="0" algn="l" rtl="0" eaLnBrk="1" fontAlgn="base" hangingPunct="1">
              <a:lnSpc>
                <a:spcPct val="100000"/>
              </a:lnSpc>
              <a:spcBef>
                <a:spcPts val="2400"/>
              </a:spcBef>
              <a:spcAft>
                <a:spcPts val="0"/>
              </a:spcAft>
              <a:buFont typeface="Arial"/>
              <a:buNone/>
            </a:pPr>
            <a:r>
              <a:rPr lang="en-US" dirty="0"/>
              <a:t>Click to edit Master text styles</a:t>
            </a:r>
          </a:p>
          <a:p>
            <a:pPr marL="0" lvl="1" indent="-566928" algn="l" rtl="0" eaLnBrk="1" fontAlgn="base" hangingPunct="1">
              <a:lnSpc>
                <a:spcPct val="100000"/>
              </a:lnSpc>
              <a:spcBef>
                <a:spcPts val="1200"/>
              </a:spcBef>
              <a:spcAft>
                <a:spcPts val="0"/>
              </a:spcAft>
              <a:buSzPct val="85000"/>
              <a:buFont typeface="Arial"/>
              <a:buChar char="•"/>
            </a:pPr>
            <a:r>
              <a:rPr lang="en-US" dirty="0"/>
              <a:t>Second level</a:t>
            </a:r>
          </a:p>
          <a:p>
            <a:pPr marL="1243584" lvl="2" indent="-685800" algn="l" rtl="0" eaLnBrk="1" fontAlgn="base" hangingPunct="1">
              <a:lnSpc>
                <a:spcPct val="100000"/>
              </a:lnSpc>
              <a:spcBef>
                <a:spcPts val="1200"/>
              </a:spcBef>
              <a:spcAft>
                <a:spcPts val="0"/>
              </a:spcAft>
              <a:buSzPct val="85000"/>
              <a:buFont typeface="Calibri" pitchFamily="34" charset="0"/>
              <a:buChar char="−"/>
            </a:pPr>
            <a:r>
              <a:rPr lang="en-US" dirty="0"/>
              <a:t>Third level</a:t>
            </a:r>
          </a:p>
          <a:p>
            <a:pPr marL="1847088" lvl="3" indent="-571500" algn="l" rtl="0" eaLnBrk="1" fontAlgn="base" hangingPunct="1">
              <a:lnSpc>
                <a:spcPct val="100000"/>
              </a:lnSpc>
              <a:spcBef>
                <a:spcPts val="1200"/>
              </a:spcBef>
              <a:spcAft>
                <a:spcPts val="0"/>
              </a:spcAft>
              <a:buSzPct val="85000"/>
              <a:buFont typeface="Arial"/>
              <a:buChar char="•"/>
            </a:pPr>
            <a:r>
              <a:rPr lang="en-US" dirty="0"/>
              <a:t>Fourth level</a:t>
            </a:r>
          </a:p>
          <a:p>
            <a:pPr marL="2578608" lvl="4" indent="-571500" algn="l" rtl="0" eaLnBrk="1" fontAlgn="base" hangingPunct="1">
              <a:lnSpc>
                <a:spcPct val="100000"/>
              </a:lnSpc>
              <a:spcBef>
                <a:spcPts val="1200"/>
              </a:spcBef>
              <a:spcAft>
                <a:spcPts val="0"/>
              </a:spcAft>
              <a:buSzPct val="85000"/>
              <a:buFont typeface="Calibri" pitchFamily="34" charset="0"/>
              <a:buChar char="−"/>
            </a:pPr>
            <a:r>
              <a:rPr lang="en-US" dirty="0"/>
              <a:t>Fifth level</a:t>
            </a:r>
            <a:endParaRPr lang="nl-NL" dirty="0"/>
          </a:p>
        </p:txBody>
      </p:sp>
      <p:sp>
        <p:nvSpPr>
          <p:cNvPr id="16" name="Picture Placeholder 15"/>
          <p:cNvSpPr>
            <a:spLocks noGrp="1"/>
          </p:cNvSpPr>
          <p:nvPr>
            <p:ph type="pic" sz="quarter" idx="12"/>
          </p:nvPr>
        </p:nvSpPr>
        <p:spPr>
          <a:xfrm>
            <a:off x="668869" y="2025599"/>
            <a:ext cx="10563026" cy="10592990"/>
          </a:xfrm>
          <a:prstGeom prst="rect">
            <a:avLst/>
          </a:prstGeom>
          <a:effectLst/>
        </p:spPr>
        <p:txBody>
          <a:bodyPr rtlCol="0">
            <a:normAutofit/>
          </a:bodyPr>
          <a:lstStyle>
            <a:lvl1pPr>
              <a:defRPr sz="4000">
                <a:effectLst/>
              </a:defRPr>
            </a:lvl1pPr>
          </a:lstStyle>
          <a:p>
            <a:pPr lvl="0"/>
            <a:r>
              <a:rPr lang="en-US" noProof="0" dirty="0"/>
              <a:t>Drag picture to placeholder or click icon to add</a:t>
            </a:r>
            <a:endParaRPr lang="nl-NL" noProof="0" dirty="0"/>
          </a:p>
        </p:txBody>
      </p:sp>
      <p:sp>
        <p:nvSpPr>
          <p:cNvPr id="7" name="Text Placeholder 5"/>
          <p:cNvSpPr>
            <a:spLocks noGrp="1"/>
          </p:cNvSpPr>
          <p:nvPr>
            <p:ph type="body" sz="quarter" idx="13"/>
          </p:nvPr>
        </p:nvSpPr>
        <p:spPr>
          <a:xfrm>
            <a:off x="670720" y="38100"/>
            <a:ext cx="23103680" cy="620960"/>
          </a:xfrm>
          <a:prstGeom prst="rect">
            <a:avLst/>
          </a:prstGeom>
        </p:spPr>
        <p:txBody>
          <a:bodyPr anchor="ctr">
            <a:noAutofit/>
          </a:bodyPr>
          <a:lstStyle>
            <a:lvl1pPr marL="0" indent="0">
              <a:buNone/>
              <a:defRPr lang="en-US" sz="4800" kern="1200" dirty="0" smtClean="0">
                <a:solidFill>
                  <a:schemeClr val="tx2"/>
                </a:solidFill>
                <a:latin typeface="Arial" pitchFamily="34" charset="0"/>
                <a:ea typeface="+mn-ea"/>
                <a:cs typeface="Arial" pitchFamily="34" charset="0"/>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p>
        </p:txBody>
      </p:sp>
      <p:sp>
        <p:nvSpPr>
          <p:cNvPr id="8" name="Title 6"/>
          <p:cNvSpPr>
            <a:spLocks noGrp="1"/>
          </p:cNvSpPr>
          <p:nvPr>
            <p:ph type="title" hasCustomPrompt="1"/>
          </p:nvPr>
        </p:nvSpPr>
        <p:spPr>
          <a:xfrm>
            <a:off x="668869" y="665313"/>
            <a:ext cx="23105534" cy="1450974"/>
          </a:xfrm>
        </p:spPr>
        <p:txBody>
          <a:bodyPr vert="horz" wrap="square" lIns="91440" tIns="45720" rIns="91440" bIns="45720" numCol="1" anchor="t" anchorCtr="0" compatLnSpc="1">
            <a:prstTxWarp prst="textNoShape">
              <a:avLst/>
            </a:prstTxWarp>
            <a:normAutofit/>
          </a:bodyPr>
          <a:lstStyle>
            <a:lvl1pPr>
              <a:defRPr lang="nl-NL" sz="7200" dirty="0"/>
            </a:lvl1pPr>
          </a:lstStyle>
          <a:p>
            <a:pPr lvl="0"/>
            <a:r>
              <a:rPr lang="en-US" dirty="0"/>
              <a:t>Click To Edit Master Title Style</a:t>
            </a:r>
            <a:endParaRPr lang="nl-NL" dirty="0"/>
          </a:p>
        </p:txBody>
      </p:sp>
    </p:spTree>
    <p:extLst>
      <p:ext uri="{BB962C8B-B14F-4D97-AF65-F5344CB8AC3E}">
        <p14:creationId xmlns:p14="http://schemas.microsoft.com/office/powerpoint/2010/main" val="3792354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800" y="2249489"/>
            <a:ext cx="20726400" cy="2724150"/>
          </a:xfrm>
        </p:spPr>
        <p:txBody>
          <a:bodyPr anchor="ctr">
            <a:normAutofit/>
          </a:bodyPr>
          <a:lstStyle>
            <a:lvl1pPr algn="ctr">
              <a:defRPr sz="6400" b="1" cap="none"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1926168" y="5705873"/>
            <a:ext cx="20726400" cy="4657330"/>
          </a:xfrm>
          <a:prstGeom prst="rect">
            <a:avLst/>
          </a:prstGeom>
        </p:spPr>
        <p:txBody>
          <a:bodyPr anchor="ctr">
            <a:normAutofit/>
          </a:bodyPr>
          <a:lstStyle>
            <a:lvl1pPr marL="0" indent="0" algn="ctr">
              <a:buNone/>
              <a:defRPr sz="4800">
                <a:solidFill>
                  <a:schemeClr val="accent3"/>
                </a:solidFill>
              </a:defRPr>
            </a:lvl1pPr>
            <a:lvl2pPr marL="914400" indent="0">
              <a:buNone/>
              <a:defRPr sz="3600"/>
            </a:lvl2pPr>
            <a:lvl3pPr marL="1828800" indent="0">
              <a:buNone/>
              <a:defRPr sz="3200"/>
            </a:lvl3pPr>
            <a:lvl4pPr marL="2743200" indent="0">
              <a:buNone/>
              <a:defRPr sz="2800"/>
            </a:lvl4pPr>
            <a:lvl5pPr marL="3657600" indent="0">
              <a:buNone/>
              <a:defRPr sz="2800"/>
            </a:lvl5pPr>
            <a:lvl6pPr marL="4572000" indent="0">
              <a:buNone/>
              <a:defRPr sz="2800"/>
            </a:lvl6pPr>
            <a:lvl7pPr marL="5486400" indent="0">
              <a:buNone/>
              <a:defRPr sz="2800"/>
            </a:lvl7pPr>
            <a:lvl8pPr marL="6400800" indent="0">
              <a:buNone/>
              <a:defRPr sz="2800"/>
            </a:lvl8pPr>
            <a:lvl9pPr marL="7315200" indent="0">
              <a:buNone/>
              <a:defRPr sz="2800"/>
            </a:lvl9pPr>
          </a:lstStyle>
          <a:p>
            <a:pPr lvl="0"/>
            <a:r>
              <a:rPr lang="en-US" dirty="0"/>
              <a:t>Click to edit Master text styles</a:t>
            </a:r>
          </a:p>
        </p:txBody>
      </p:sp>
    </p:spTree>
    <p:extLst>
      <p:ext uri="{BB962C8B-B14F-4D97-AF65-F5344CB8AC3E}">
        <p14:creationId xmlns:p14="http://schemas.microsoft.com/office/powerpoint/2010/main" val="1812593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3821362816"/>
              </p:ext>
            </p:extLst>
          </p:nvPr>
        </p:nvGraphicFramePr>
        <p:xfrm>
          <a:off x="4064000" y="1439332"/>
          <a:ext cx="16256000" cy="2225040"/>
        </p:xfrm>
        <a:graphic>
          <a:graphicData uri="http://schemas.openxmlformats.org/drawingml/2006/table">
            <a:tbl>
              <a:tblPr firstRow="1" bandRow="1">
                <a:tableStyleId>{21E4AEA4-8DFA-4A89-87EB-49C32662AFE0}</a:tableStyleId>
              </a:tblPr>
              <a:tblGrid>
                <a:gridCol w="3251200">
                  <a:extLst>
                    <a:ext uri="{9D8B030D-6E8A-4147-A177-3AD203B41FA5}">
                      <a16:colId xmlns:a16="http://schemas.microsoft.com/office/drawing/2014/main" val="2530145342"/>
                    </a:ext>
                  </a:extLst>
                </a:gridCol>
                <a:gridCol w="3251200">
                  <a:extLst>
                    <a:ext uri="{9D8B030D-6E8A-4147-A177-3AD203B41FA5}">
                      <a16:colId xmlns:a16="http://schemas.microsoft.com/office/drawing/2014/main" val="2680040765"/>
                    </a:ext>
                  </a:extLst>
                </a:gridCol>
                <a:gridCol w="3251200">
                  <a:extLst>
                    <a:ext uri="{9D8B030D-6E8A-4147-A177-3AD203B41FA5}">
                      <a16:colId xmlns:a16="http://schemas.microsoft.com/office/drawing/2014/main" val="579507606"/>
                    </a:ext>
                  </a:extLst>
                </a:gridCol>
                <a:gridCol w="3251200">
                  <a:extLst>
                    <a:ext uri="{9D8B030D-6E8A-4147-A177-3AD203B41FA5}">
                      <a16:colId xmlns:a16="http://schemas.microsoft.com/office/drawing/2014/main" val="3541208213"/>
                    </a:ext>
                  </a:extLst>
                </a:gridCol>
                <a:gridCol w="3251200">
                  <a:extLst>
                    <a:ext uri="{9D8B030D-6E8A-4147-A177-3AD203B41FA5}">
                      <a16:colId xmlns:a16="http://schemas.microsoft.com/office/drawing/2014/main" val="3257269078"/>
                    </a:ext>
                  </a:extLst>
                </a:gridCol>
              </a:tblGrid>
              <a:tr h="1280160">
                <a:tc>
                  <a:txBody>
                    <a:bodyPr/>
                    <a:lstStyle/>
                    <a:p>
                      <a:endParaRPr lang="en-US" sz="7200" dirty="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extLst>
                  <a:ext uri="{0D108BD9-81ED-4DB2-BD59-A6C34878D82A}">
                    <a16:rowId xmlns:a16="http://schemas.microsoft.com/office/drawing/2014/main" val="1716582311"/>
                  </a:ext>
                </a:extLst>
              </a:tr>
              <a:tr h="1280160">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extLst>
                  <a:ext uri="{0D108BD9-81ED-4DB2-BD59-A6C34878D82A}">
                    <a16:rowId xmlns:a16="http://schemas.microsoft.com/office/drawing/2014/main" val="4145893916"/>
                  </a:ext>
                </a:extLst>
              </a:tr>
              <a:tr h="1280160">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dirty="0"/>
                    </a:p>
                  </a:txBody>
                  <a:tcPr marL="182880" marR="182880" marT="91440" marB="91440"/>
                </a:tc>
                <a:extLst>
                  <a:ext uri="{0D108BD9-81ED-4DB2-BD59-A6C34878D82A}">
                    <a16:rowId xmlns:a16="http://schemas.microsoft.com/office/drawing/2014/main" val="3186563468"/>
                  </a:ext>
                </a:extLst>
              </a:tr>
            </a:tbl>
          </a:graphicData>
        </a:graphic>
      </p:graphicFrame>
      <p:sp>
        <p:nvSpPr>
          <p:cNvPr id="3" name="Rectangle 2"/>
          <p:cNvSpPr/>
          <p:nvPr userDrawn="1"/>
        </p:nvSpPr>
        <p:spPr>
          <a:xfrm>
            <a:off x="8159552" y="7002016"/>
            <a:ext cx="3168352" cy="259228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2870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6377" name="Rectangle 9"/>
          <p:cNvSpPr>
            <a:spLocks noGrp="1" noChangeArrowheads="1"/>
          </p:cNvSpPr>
          <p:nvPr>
            <p:ph type="ctrTitle" hasCustomPrompt="1"/>
          </p:nvPr>
        </p:nvSpPr>
        <p:spPr>
          <a:xfrm>
            <a:off x="1828800" y="3258098"/>
            <a:ext cx="20726400" cy="4608512"/>
          </a:xfrm>
        </p:spPr>
        <p:txBody>
          <a:bodyPr anchor="ctr"/>
          <a:lstStyle>
            <a:lvl1pPr algn="ctr">
              <a:spcBef>
                <a:spcPts val="2400"/>
              </a:spcBef>
              <a:defRPr>
                <a:solidFill>
                  <a:schemeClr val="accent2"/>
                </a:solidFill>
              </a:defRPr>
            </a:lvl1pPr>
          </a:lstStyle>
          <a:p>
            <a:r>
              <a:rPr lang="en-US" dirty="0"/>
              <a:t>Presentation Title</a:t>
            </a:r>
          </a:p>
        </p:txBody>
      </p:sp>
      <p:sp>
        <p:nvSpPr>
          <p:cNvPr id="186378" name="Rectangle 10"/>
          <p:cNvSpPr>
            <a:spLocks noGrp="1" noChangeArrowheads="1"/>
          </p:cNvSpPr>
          <p:nvPr>
            <p:ph type="subTitle" idx="1"/>
          </p:nvPr>
        </p:nvSpPr>
        <p:spPr>
          <a:xfrm>
            <a:off x="3657600" y="10813424"/>
            <a:ext cx="17068800" cy="2641104"/>
          </a:xfrm>
          <a:prstGeom prst="rect">
            <a:avLst/>
          </a:prstGeom>
        </p:spPr>
        <p:txBody>
          <a:bodyPr anchor="ctr"/>
          <a:lstStyle>
            <a:lvl1pPr marL="0" indent="0" algn="ctr">
              <a:spcAft>
                <a:spcPts val="0"/>
              </a:spcAft>
              <a:buFontTx/>
              <a:buNone/>
              <a:defRPr sz="3600">
                <a:solidFill>
                  <a:schemeClr val="tx1"/>
                </a:solidFill>
                <a:latin typeface="Arial"/>
                <a:cs typeface="Arial"/>
              </a:defRPr>
            </a:lvl1pPr>
          </a:lstStyle>
          <a:p>
            <a:r>
              <a:rPr lang="en-US" dirty="0"/>
              <a:t>Click to edit Master subtitle style</a:t>
            </a:r>
          </a:p>
        </p:txBody>
      </p:sp>
      <p:sp>
        <p:nvSpPr>
          <p:cNvPr id="3" name="Text Placeholder 2"/>
          <p:cNvSpPr>
            <a:spLocks noGrp="1"/>
          </p:cNvSpPr>
          <p:nvPr>
            <p:ph type="body" sz="quarter" idx="10" hasCustomPrompt="1"/>
          </p:nvPr>
        </p:nvSpPr>
        <p:spPr>
          <a:xfrm>
            <a:off x="6142571" y="8010131"/>
            <a:ext cx="12098866" cy="1873250"/>
          </a:xfrm>
          <a:prstGeom prst="rect">
            <a:avLst/>
          </a:prstGeom>
        </p:spPr>
        <p:txBody>
          <a:bodyPr/>
          <a:lstStyle>
            <a:lvl1pPr algn="ctr">
              <a:spcAft>
                <a:spcPts val="0"/>
              </a:spcAft>
              <a:defRPr sz="3600">
                <a:solidFill>
                  <a:schemeClr val="tx2"/>
                </a:solidFill>
                <a:latin typeface="Arial" pitchFamily="34" charset="0"/>
                <a:cs typeface="Arial" pitchFamily="34" charset="0"/>
              </a:defRPr>
            </a:lvl1pPr>
            <a:lvl2pPr algn="ctr">
              <a:defRPr/>
            </a:lvl2pPr>
            <a:lvl3pPr algn="ctr">
              <a:defRPr/>
            </a:lvl3pPr>
            <a:lvl4pPr algn="ctr">
              <a:defRPr/>
            </a:lvl4pPr>
            <a:lvl5pPr algn="ctr">
              <a:defRPr/>
            </a:lvl5pPr>
          </a:lstStyle>
          <a:p>
            <a:pPr lvl="0"/>
            <a:r>
              <a:rPr lang="en-US" dirty="0"/>
              <a:t>Date</a:t>
            </a:r>
          </a:p>
          <a:p>
            <a:pPr lvl="0"/>
            <a:r>
              <a:rPr lang="en-US" dirty="0"/>
              <a:t>Location</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688" y="373419"/>
            <a:ext cx="6164616" cy="1954634"/>
          </a:xfrm>
          <a:prstGeom prst="rect">
            <a:avLst/>
          </a:prstGeom>
        </p:spPr>
      </p:pic>
    </p:spTree>
    <p:extLst>
      <p:ext uri="{BB962C8B-B14F-4D97-AF65-F5344CB8AC3E}">
        <p14:creationId xmlns:p14="http://schemas.microsoft.com/office/powerpoint/2010/main" val="1616618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8867" y="498237"/>
            <a:ext cx="23105534" cy="1438274"/>
          </a:xfrm>
        </p:spPr>
        <p:txBody>
          <a:bodyPr/>
          <a:lstStyle>
            <a:lvl1pPr>
              <a:defRPr>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097505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7" name="Text Placeholder 5"/>
          <p:cNvSpPr>
            <a:spLocks noGrp="1"/>
          </p:cNvSpPr>
          <p:nvPr>
            <p:ph type="body" sz="quarter" idx="13" hasCustomPrompt="1"/>
          </p:nvPr>
        </p:nvSpPr>
        <p:spPr>
          <a:xfrm>
            <a:off x="670721" y="188368"/>
            <a:ext cx="23103658" cy="620960"/>
          </a:xfrm>
          <a:prstGeom prst="rect">
            <a:avLst/>
          </a:prstGeom>
        </p:spPr>
        <p:txBody>
          <a:bodyPr anchor="ctr">
            <a:noAutofit/>
          </a:bodyPr>
          <a:lstStyle>
            <a:lvl1pPr marL="0" indent="0">
              <a:buNone/>
              <a:defRPr sz="4800">
                <a:solidFill>
                  <a:schemeClr val="tx2"/>
                </a:solidFill>
                <a:latin typeface="Arial" pitchFamily="34" charset="0"/>
                <a:cs typeface="Arial" pitchFamily="34" charset="0"/>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lvl="0"/>
            <a:r>
              <a:rPr lang="en-US" dirty="0"/>
              <a:t>Click To Edit Master Text Styles</a:t>
            </a:r>
          </a:p>
        </p:txBody>
      </p:sp>
      <p:sp>
        <p:nvSpPr>
          <p:cNvPr id="8" name="Title 6"/>
          <p:cNvSpPr>
            <a:spLocks noGrp="1"/>
          </p:cNvSpPr>
          <p:nvPr>
            <p:ph type="title" hasCustomPrompt="1"/>
          </p:nvPr>
        </p:nvSpPr>
        <p:spPr>
          <a:xfrm>
            <a:off x="670721" y="798515"/>
            <a:ext cx="23105534" cy="1450974"/>
          </a:xfrm>
        </p:spPr>
        <p:txBody>
          <a:bodyPr vert="horz" wrap="square" lIns="91440" tIns="45720" rIns="91440" bIns="45720" numCol="1" anchor="t" anchorCtr="0" compatLnSpc="1">
            <a:prstTxWarp prst="textNoShape">
              <a:avLst/>
            </a:prstTxWarp>
            <a:normAutofit/>
          </a:bodyPr>
          <a:lstStyle>
            <a:lvl1pPr>
              <a:defRPr lang="nl-NL" sz="6400" dirty="0"/>
            </a:lvl1pPr>
          </a:lstStyle>
          <a:p>
            <a:pPr lvl="0"/>
            <a:r>
              <a:rPr lang="en-US" dirty="0"/>
              <a:t>Click To Edit Master Title Style</a:t>
            </a:r>
            <a:endParaRPr lang="nl-NL" dirty="0"/>
          </a:p>
        </p:txBody>
      </p:sp>
    </p:spTree>
    <p:extLst>
      <p:ext uri="{BB962C8B-B14F-4D97-AF65-F5344CB8AC3E}">
        <p14:creationId xmlns:p14="http://schemas.microsoft.com/office/powerpoint/2010/main" val="354107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hree Column Card">
    <p:spTree>
      <p:nvGrpSpPr>
        <p:cNvPr id="1" name=""/>
        <p:cNvGrpSpPr/>
        <p:nvPr/>
      </p:nvGrpSpPr>
      <p:grpSpPr>
        <a:xfrm>
          <a:off x="0" y="0"/>
          <a:ext cx="0" cy="0"/>
          <a:chOff x="0" y="0"/>
          <a:chExt cx="0" cy="0"/>
        </a:xfrm>
      </p:grpSpPr>
      <p:sp>
        <p:nvSpPr>
          <p:cNvPr id="56" name="Rectangle"/>
          <p:cNvSpPr/>
          <p:nvPr/>
        </p:nvSpPr>
        <p:spPr>
          <a:xfrm>
            <a:off x="-13521" y="-12059"/>
            <a:ext cx="24411042" cy="8504126"/>
          </a:xfrm>
          <a:prstGeom prst="rect">
            <a:avLst/>
          </a:prstGeom>
          <a:gradFill>
            <a:gsLst>
              <a:gs pos="0">
                <a:srgbClr val="F4991A"/>
              </a:gs>
              <a:gs pos="100000">
                <a:srgbClr val="EA6334"/>
              </a:gs>
            </a:gsLst>
            <a:lin ang="8713823"/>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7" name="ellipse bands.png" descr="ellipse bands.png"/>
          <p:cNvPicPr>
            <a:picLocks noChangeAspect="1"/>
          </p:cNvPicPr>
          <p:nvPr/>
        </p:nvPicPr>
        <p:blipFill>
          <a:blip r:embed="rId2"/>
          <a:srcRect b="40626"/>
          <a:stretch>
            <a:fillRect/>
          </a:stretch>
        </p:blipFill>
        <p:spPr>
          <a:xfrm>
            <a:off x="382241" y="303445"/>
            <a:ext cx="23619516" cy="8173533"/>
          </a:xfrm>
          <a:prstGeom prst="rect">
            <a:avLst/>
          </a:prstGeom>
          <a:ln w="12700">
            <a:miter lim="400000"/>
          </a:ln>
        </p:spPr>
      </p:pic>
      <p:pic>
        <p:nvPicPr>
          <p:cNvPr id="58" name="AASS Lockup - White+Navy.png" descr="AASS Lockup - White+Navy.png"/>
          <p:cNvPicPr>
            <a:picLocks noChangeAspect="1"/>
          </p:cNvPicPr>
          <p:nvPr/>
        </p:nvPicPr>
        <p:blipFill>
          <a:blip r:embed="rId3"/>
          <a:stretch>
            <a:fillRect/>
          </a:stretch>
        </p:blipFill>
        <p:spPr>
          <a:xfrm>
            <a:off x="967559" y="659776"/>
            <a:ext cx="4553932" cy="1586899"/>
          </a:xfrm>
          <a:prstGeom prst="rect">
            <a:avLst/>
          </a:prstGeom>
          <a:ln w="12700">
            <a:miter lim="400000"/>
          </a:ln>
        </p:spPr>
      </p:pic>
      <p:sp>
        <p:nvSpPr>
          <p:cNvPr id="59" name="Presentation Title"/>
          <p:cNvSpPr txBox="1">
            <a:spLocks noGrp="1"/>
          </p:cNvSpPr>
          <p:nvPr>
            <p:ph type="body" sz="quarter" idx="21" hasCustomPrompt="1"/>
          </p:nvPr>
        </p:nvSpPr>
        <p:spPr>
          <a:xfrm>
            <a:off x="16838748" y="641350"/>
            <a:ext cx="6619911" cy="723901"/>
          </a:xfrm>
          <a:prstGeom prst="rect">
            <a:avLst/>
          </a:prstGeom>
        </p:spPr>
        <p:txBody>
          <a:bodyPr anchor="t">
            <a:spAutoFit/>
          </a:bodyPr>
          <a:lstStyle>
            <a:lvl1pPr marL="0" indent="0" algn="r">
              <a:spcBef>
                <a:spcPts val="0"/>
              </a:spcBef>
              <a:buSzTx/>
              <a:buNone/>
              <a:defRPr sz="3700">
                <a:solidFill>
                  <a:srgbClr val="202C5D"/>
                </a:solidFill>
                <a:latin typeface="Montserrat Light"/>
                <a:ea typeface="Montserrat Light"/>
                <a:cs typeface="Montserrat Light"/>
                <a:sym typeface="Montserrat Light"/>
              </a:defRPr>
            </a:lvl1pPr>
          </a:lstStyle>
          <a:p>
            <a:r>
              <a:t>Presentation Title</a:t>
            </a:r>
          </a:p>
        </p:txBody>
      </p:sp>
      <p:sp>
        <p:nvSpPr>
          <p:cNvPr id="60" name="Slide Title"/>
          <p:cNvSpPr txBox="1">
            <a:spLocks noGrp="1"/>
          </p:cNvSpPr>
          <p:nvPr>
            <p:ph type="body" sz="quarter" idx="22" hasCustomPrompt="1"/>
          </p:nvPr>
        </p:nvSpPr>
        <p:spPr>
          <a:xfrm>
            <a:off x="3428540" y="3390140"/>
            <a:ext cx="17526920" cy="1028701"/>
          </a:xfrm>
          <a:prstGeom prst="rect">
            <a:avLst/>
          </a:prstGeom>
        </p:spPr>
        <p:txBody>
          <a:bodyPr anchor="b">
            <a:spAutoFit/>
          </a:bodyPr>
          <a:lstStyle>
            <a:lvl1pPr marL="0" indent="0" algn="ctr">
              <a:spcBef>
                <a:spcPts val="0"/>
              </a:spcBef>
              <a:buSzTx/>
              <a:buNone/>
              <a:defRPr sz="5500">
                <a:solidFill>
                  <a:srgbClr val="202C5D"/>
                </a:solidFill>
                <a:latin typeface="Montserrat Light"/>
                <a:ea typeface="Montserrat Light"/>
                <a:cs typeface="Montserrat Light"/>
                <a:sym typeface="Montserrat Light"/>
              </a:defRPr>
            </a:lvl1pPr>
          </a:lstStyle>
          <a:p>
            <a:r>
              <a:t>Slide Title</a:t>
            </a:r>
          </a:p>
        </p:txBody>
      </p:sp>
      <p:sp>
        <p:nvSpPr>
          <p:cNvPr id="61" name="Rounded Rectangle"/>
          <p:cNvSpPr/>
          <p:nvPr/>
        </p:nvSpPr>
        <p:spPr>
          <a:xfrm>
            <a:off x="956117" y="5257800"/>
            <a:ext cx="6811675" cy="6880350"/>
          </a:xfrm>
          <a:prstGeom prst="roundRect">
            <a:avLst>
              <a:gd name="adj" fmla="val 2128"/>
            </a:avLst>
          </a:prstGeom>
          <a:solidFill>
            <a:srgbClr val="FFFFFF"/>
          </a:solidFill>
          <a:ln w="12700">
            <a:miter lim="400000"/>
          </a:ln>
          <a:effectLst>
            <a:outerShdw blurRad="584200" dist="276661" dir="2786246" rotWithShape="0">
              <a:srgbClr val="000000">
                <a:alpha val="22209"/>
              </a:srgbClr>
            </a:outerShdw>
          </a:effectLst>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2" name="Rounded Rectangle"/>
          <p:cNvSpPr/>
          <p:nvPr/>
        </p:nvSpPr>
        <p:spPr>
          <a:xfrm>
            <a:off x="8786162" y="5257800"/>
            <a:ext cx="6811676" cy="6880350"/>
          </a:xfrm>
          <a:prstGeom prst="roundRect">
            <a:avLst>
              <a:gd name="adj" fmla="val 2128"/>
            </a:avLst>
          </a:prstGeom>
          <a:solidFill>
            <a:srgbClr val="FFFFFF"/>
          </a:solidFill>
          <a:ln w="12700">
            <a:miter lim="400000"/>
          </a:ln>
          <a:effectLst>
            <a:outerShdw blurRad="584200" dist="276661" dir="2786246" rotWithShape="0">
              <a:srgbClr val="000000">
                <a:alpha val="22209"/>
              </a:srgbClr>
            </a:outerShdw>
          </a:effectLst>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3" name="Rounded Rectangle"/>
          <p:cNvSpPr/>
          <p:nvPr/>
        </p:nvSpPr>
        <p:spPr>
          <a:xfrm>
            <a:off x="16616208" y="5257800"/>
            <a:ext cx="6811675" cy="6880350"/>
          </a:xfrm>
          <a:prstGeom prst="roundRect">
            <a:avLst>
              <a:gd name="adj" fmla="val 2128"/>
            </a:avLst>
          </a:prstGeom>
          <a:solidFill>
            <a:srgbClr val="FFFFFF"/>
          </a:solidFill>
          <a:ln w="12700">
            <a:miter lim="400000"/>
          </a:ln>
          <a:effectLst>
            <a:outerShdw blurRad="584200" dist="276661" dir="2786246" rotWithShape="0">
              <a:srgbClr val="000000">
                <a:alpha val="22209"/>
              </a:srgbClr>
            </a:outerShdw>
          </a:effectLst>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4" name="Bullet Point One…"/>
          <p:cNvSpPr txBox="1">
            <a:spLocks noGrp="1"/>
          </p:cNvSpPr>
          <p:nvPr>
            <p:ph type="body" sz="quarter" idx="23" hasCustomPrompt="1"/>
          </p:nvPr>
        </p:nvSpPr>
        <p:spPr>
          <a:xfrm>
            <a:off x="17053125" y="7606476"/>
            <a:ext cx="6042784" cy="2743201"/>
          </a:xfrm>
          <a:prstGeom prst="rect">
            <a:avLst/>
          </a:prstGeom>
        </p:spPr>
        <p:txBody>
          <a:bodyPr anchor="t">
            <a:spAutoFit/>
          </a:bodyPr>
          <a:lstStyle/>
          <a:p>
            <a:pPr marL="228600" indent="-228600">
              <a:spcBef>
                <a:spcPts val="2000"/>
              </a:spcBef>
              <a:buSzPct val="100000"/>
              <a:defRPr sz="2800">
                <a:solidFill>
                  <a:srgbClr val="202C5D"/>
                </a:solidFill>
                <a:latin typeface="Montserrat Light"/>
                <a:ea typeface="Montserrat Light"/>
                <a:cs typeface="Montserrat Light"/>
                <a:sym typeface="Montserrat Light"/>
              </a:defRPr>
            </a:pPr>
            <a:r>
              <a:t>Bulleted List Right</a:t>
            </a: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p:txBody>
      </p:sp>
      <p:sp>
        <p:nvSpPr>
          <p:cNvPr id="65" name="Bullet Point One…"/>
          <p:cNvSpPr txBox="1">
            <a:spLocks noGrp="1"/>
          </p:cNvSpPr>
          <p:nvPr>
            <p:ph type="body" sz="quarter" idx="24" hasCustomPrompt="1"/>
          </p:nvPr>
        </p:nvSpPr>
        <p:spPr>
          <a:xfrm>
            <a:off x="1393033" y="7606476"/>
            <a:ext cx="5937842" cy="2743201"/>
          </a:xfrm>
          <a:prstGeom prst="rect">
            <a:avLst/>
          </a:prstGeom>
        </p:spPr>
        <p:txBody>
          <a:bodyPr anchor="t">
            <a:spAutoFit/>
          </a:bodyPr>
          <a:lstStyle/>
          <a:p>
            <a:pPr marL="228600" indent="-228600">
              <a:spcBef>
                <a:spcPts val="2000"/>
              </a:spcBef>
              <a:buSzPct val="100000"/>
              <a:defRPr sz="2800">
                <a:solidFill>
                  <a:srgbClr val="202C5D"/>
                </a:solidFill>
                <a:latin typeface="Montserrat Light"/>
                <a:ea typeface="Montserrat Light"/>
                <a:cs typeface="Montserrat Light"/>
                <a:sym typeface="Montserrat Light"/>
              </a:defRPr>
            </a:pPr>
            <a:r>
              <a:t>Bulleted List Left</a:t>
            </a: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p:txBody>
      </p:sp>
      <p:sp>
        <p:nvSpPr>
          <p:cNvPr id="66" name="Bullet Point One…"/>
          <p:cNvSpPr txBox="1">
            <a:spLocks noGrp="1"/>
          </p:cNvSpPr>
          <p:nvPr>
            <p:ph type="body" sz="quarter" idx="25" hasCustomPrompt="1"/>
          </p:nvPr>
        </p:nvSpPr>
        <p:spPr>
          <a:xfrm>
            <a:off x="9441538" y="7606476"/>
            <a:ext cx="5937841" cy="2743201"/>
          </a:xfrm>
          <a:prstGeom prst="rect">
            <a:avLst/>
          </a:prstGeom>
        </p:spPr>
        <p:txBody>
          <a:bodyPr anchor="t">
            <a:spAutoFit/>
          </a:bodyPr>
          <a:lstStyle/>
          <a:p>
            <a:pPr marL="228600" indent="-228600">
              <a:spcBef>
                <a:spcPts val="2000"/>
              </a:spcBef>
              <a:buSzPct val="100000"/>
              <a:defRPr sz="2800">
                <a:solidFill>
                  <a:srgbClr val="202C5D"/>
                </a:solidFill>
                <a:latin typeface="Montserrat Light"/>
                <a:ea typeface="Montserrat Light"/>
                <a:cs typeface="Montserrat Light"/>
                <a:sym typeface="Montserrat Light"/>
              </a:defRPr>
            </a:pPr>
            <a:r>
              <a:t>Bulleted List Center</a:t>
            </a: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p:txBody>
      </p:sp>
      <p:pic>
        <p:nvPicPr>
          <p:cNvPr id="67" name="conexiom logo - navy_1.png" descr="conexiom logo - navy_1.png"/>
          <p:cNvPicPr>
            <a:picLocks noChangeAspect="1"/>
          </p:cNvPicPr>
          <p:nvPr/>
        </p:nvPicPr>
        <p:blipFill>
          <a:blip r:embed="rId4"/>
          <a:stretch>
            <a:fillRect/>
          </a:stretch>
        </p:blipFill>
        <p:spPr>
          <a:xfrm>
            <a:off x="19979614" y="12783042"/>
            <a:ext cx="3372961" cy="505946"/>
          </a:xfrm>
          <a:prstGeom prst="rect">
            <a:avLst/>
          </a:prstGeom>
          <a:ln w="12700">
            <a:miter lim="400000"/>
          </a:ln>
        </p:spPr>
      </p:pic>
      <p:sp>
        <p:nvSpPr>
          <p:cNvPr id="68" name="Presented by"/>
          <p:cNvSpPr txBox="1"/>
          <p:nvPr/>
        </p:nvSpPr>
        <p:spPr>
          <a:xfrm>
            <a:off x="18085012" y="12858215"/>
            <a:ext cx="1579627"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0">
                <a:solidFill>
                  <a:srgbClr val="202C5D"/>
                </a:solidFill>
                <a:latin typeface="Montserrat Light"/>
                <a:ea typeface="Montserrat Light"/>
                <a:cs typeface="Montserrat Light"/>
                <a:sym typeface="Montserrat Light"/>
              </a:defRPr>
            </a:lvl1pPr>
          </a:lstStyle>
          <a:p>
            <a:r>
              <a:t>Presented by</a:t>
            </a: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864" y="496813"/>
            <a:ext cx="23105536" cy="1438274"/>
          </a:xfrm>
        </p:spPr>
        <p:txBody>
          <a:bodyPr>
            <a:normAutofit/>
          </a:bodyPr>
          <a:lstStyle/>
          <a:p>
            <a:r>
              <a:rPr lang="en-US" dirty="0"/>
              <a:t>Click To Edit Master Title Style</a:t>
            </a:r>
          </a:p>
        </p:txBody>
      </p:sp>
      <p:sp>
        <p:nvSpPr>
          <p:cNvPr id="3" name="Content Placeholder 2"/>
          <p:cNvSpPr>
            <a:spLocks noGrp="1"/>
          </p:cNvSpPr>
          <p:nvPr>
            <p:ph idx="1"/>
          </p:nvPr>
        </p:nvSpPr>
        <p:spPr>
          <a:xfrm>
            <a:off x="668866" y="2022233"/>
            <a:ext cx="23105536" cy="10599754"/>
          </a:xfrm>
          <a:prstGeom prst="rect">
            <a:avLst/>
          </a:prstGeom>
        </p:spPr>
        <p:txBody>
          <a:bodyPr>
            <a:normAutofit/>
          </a:bodyPr>
          <a:lstStyle>
            <a:lvl1pPr marL="0" indent="0">
              <a:spcBef>
                <a:spcPts val="2400"/>
              </a:spcBef>
              <a:buFont typeface="Arial" pitchFamily="34" charset="0"/>
              <a:buNone/>
              <a:defRPr sz="5600">
                <a:latin typeface="Arial"/>
                <a:cs typeface="Arial"/>
              </a:defRPr>
            </a:lvl1pPr>
            <a:lvl2pPr marL="546100" indent="-546100">
              <a:lnSpc>
                <a:spcPct val="100000"/>
              </a:lnSpc>
              <a:spcAft>
                <a:spcPts val="0"/>
              </a:spcAft>
              <a:buSzPct val="85000"/>
              <a:defRPr sz="4800">
                <a:latin typeface="Arial"/>
                <a:cs typeface="Arial"/>
              </a:defRPr>
            </a:lvl2pPr>
            <a:lvl3pPr marL="1243584">
              <a:spcAft>
                <a:spcPts val="0"/>
              </a:spcAft>
              <a:buSzPct val="85000"/>
              <a:defRPr sz="4000">
                <a:latin typeface="Arial"/>
                <a:cs typeface="Arial"/>
              </a:defRPr>
            </a:lvl3pPr>
            <a:lvl4pPr marL="1847088">
              <a:spcBef>
                <a:spcPts val="1200"/>
              </a:spcBef>
              <a:spcAft>
                <a:spcPts val="0"/>
              </a:spcAft>
              <a:buSzPct val="85000"/>
              <a:defRPr sz="3600">
                <a:latin typeface="Arial"/>
                <a:cs typeface="Arial"/>
              </a:defRPr>
            </a:lvl4pPr>
            <a:lvl5pPr marL="2395728">
              <a:spcBef>
                <a:spcPts val="1200"/>
              </a:spcBef>
              <a:spcAft>
                <a:spcPts val="0"/>
              </a:spcAft>
              <a:buSzPct val="85000"/>
              <a:defRPr sz="36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673600" y="12763500"/>
            <a:ext cx="13614400" cy="952500"/>
          </a:xfrm>
          <a:prstGeom prst="rect">
            <a:avLst/>
          </a:prstGeom>
        </p:spPr>
        <p:txBody>
          <a:bodyPr anchor="ctr"/>
          <a:lstStyle>
            <a:lvl1pPr algn="ctr">
              <a:defRPr sz="3200" i="1">
                <a:solidFill>
                  <a:schemeClr val="accent3"/>
                </a:solidFill>
              </a:defRPr>
            </a:lvl1pPr>
          </a:lstStyle>
          <a:p>
            <a:endParaRPr lang="en-US" dirty="0"/>
          </a:p>
        </p:txBody>
      </p:sp>
    </p:spTree>
    <p:extLst>
      <p:ext uri="{BB962C8B-B14F-4D97-AF65-F5344CB8AC3E}">
        <p14:creationId xmlns:p14="http://schemas.microsoft.com/office/powerpoint/2010/main" val="2295142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867" y="811215"/>
            <a:ext cx="23105538" cy="1438274"/>
          </a:xfrm>
        </p:spPr>
        <p:txBody>
          <a:bodyPr vert="horz" wrap="square" lIns="91440" tIns="45720" rIns="91440" bIns="45720" numCol="1" anchor="t" anchorCtr="0" compatLnSpc="1">
            <a:prstTxWarp prst="textNoShape">
              <a:avLst/>
            </a:prstTxWarp>
            <a:normAutofit/>
          </a:bodyPr>
          <a:lstStyle>
            <a:lvl1pPr>
              <a:defRPr lang="en-US" sz="6400" dirty="0"/>
            </a:lvl1pPr>
          </a:lstStyle>
          <a:p>
            <a:pPr lvl="0"/>
            <a:r>
              <a:rPr lang="en-US" dirty="0"/>
              <a:t>Click To Edit Master Title Style</a:t>
            </a:r>
          </a:p>
        </p:txBody>
      </p:sp>
      <p:sp>
        <p:nvSpPr>
          <p:cNvPr id="3" name="Content Placeholder 2"/>
          <p:cNvSpPr>
            <a:spLocks noGrp="1"/>
          </p:cNvSpPr>
          <p:nvPr>
            <p:ph idx="1"/>
          </p:nvPr>
        </p:nvSpPr>
        <p:spPr>
          <a:xfrm>
            <a:off x="668866" y="2022233"/>
            <a:ext cx="23105536" cy="10599754"/>
          </a:xfrm>
          <a:prstGeom prst="rect">
            <a:avLst/>
          </a:prstGeom>
        </p:spPr>
        <p:txBody>
          <a:bodyPr>
            <a:normAutofit/>
          </a:bodyPr>
          <a:lstStyle>
            <a:lvl1pPr marL="0" indent="0">
              <a:spcBef>
                <a:spcPts val="2400"/>
              </a:spcBef>
              <a:buFont typeface="Arial" pitchFamily="34" charset="0"/>
              <a:buNone/>
              <a:defRPr sz="5600">
                <a:latin typeface="Arial"/>
                <a:cs typeface="Arial"/>
              </a:defRPr>
            </a:lvl1pPr>
            <a:lvl2pPr marL="546100" indent="-546100">
              <a:lnSpc>
                <a:spcPct val="100000"/>
              </a:lnSpc>
              <a:spcBef>
                <a:spcPts val="1200"/>
              </a:spcBef>
              <a:spcAft>
                <a:spcPts val="0"/>
              </a:spcAft>
              <a:defRPr sz="4800">
                <a:latin typeface="Arial"/>
                <a:cs typeface="Arial"/>
              </a:defRPr>
            </a:lvl2pPr>
            <a:lvl3pPr marL="1243584">
              <a:spcBef>
                <a:spcPts val="1200"/>
              </a:spcBef>
              <a:defRPr sz="4000">
                <a:latin typeface="Arial"/>
                <a:cs typeface="Arial"/>
              </a:defRPr>
            </a:lvl3pPr>
            <a:lvl4pPr marL="1847088">
              <a:spcBef>
                <a:spcPts val="1200"/>
              </a:spcBef>
              <a:spcAft>
                <a:spcPts val="0"/>
              </a:spcAft>
              <a:defRPr sz="3600">
                <a:latin typeface="Arial"/>
                <a:cs typeface="Arial"/>
              </a:defRPr>
            </a:lvl4pPr>
            <a:lvl5pPr marL="2395728">
              <a:spcBef>
                <a:spcPts val="1200"/>
              </a:spcBef>
              <a:spcAft>
                <a:spcPts val="2400"/>
              </a:spcAft>
              <a:defRPr sz="36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673600" y="12763500"/>
            <a:ext cx="13614400" cy="952500"/>
          </a:xfrm>
          <a:prstGeom prst="rect">
            <a:avLst/>
          </a:prstGeom>
        </p:spPr>
        <p:txBody>
          <a:bodyPr/>
          <a:lstStyle>
            <a:lvl1pPr>
              <a:defRPr>
                <a:solidFill>
                  <a:schemeClr val="accent2">
                    <a:lumMod val="60000"/>
                    <a:lumOff val="40000"/>
                  </a:schemeClr>
                </a:solidFill>
              </a:defRPr>
            </a:lvl1pPr>
          </a:lstStyle>
          <a:p>
            <a:endParaRPr lang="en-US" dirty="0"/>
          </a:p>
        </p:txBody>
      </p:sp>
      <p:sp>
        <p:nvSpPr>
          <p:cNvPr id="6" name="Text Placeholder 5"/>
          <p:cNvSpPr>
            <a:spLocks noGrp="1"/>
          </p:cNvSpPr>
          <p:nvPr>
            <p:ph type="body" sz="quarter" idx="12" hasCustomPrompt="1"/>
          </p:nvPr>
        </p:nvSpPr>
        <p:spPr>
          <a:xfrm>
            <a:off x="668866" y="150422"/>
            <a:ext cx="23236768" cy="635000"/>
          </a:xfrm>
          <a:prstGeom prst="rect">
            <a:avLst/>
          </a:prstGeom>
        </p:spPr>
        <p:txBody>
          <a:bodyPr anchor="ctr">
            <a:noAutofit/>
          </a:bodyPr>
          <a:lstStyle>
            <a:lvl1pPr>
              <a:defRPr lang="en-CA" sz="4800" kern="1200" dirty="0">
                <a:solidFill>
                  <a:schemeClr val="tx2"/>
                </a:solidFill>
                <a:latin typeface="Arial" pitchFamily="34" charset="0"/>
                <a:ea typeface="+mn-ea"/>
                <a:cs typeface="Arial" pitchFamily="34" charset="0"/>
              </a:defRPr>
            </a:lvl1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endParaRPr lang="en-CA" dirty="0"/>
          </a:p>
        </p:txBody>
      </p:sp>
    </p:spTree>
    <p:extLst>
      <p:ext uri="{BB962C8B-B14F-4D97-AF65-F5344CB8AC3E}">
        <p14:creationId xmlns:p14="http://schemas.microsoft.com/office/powerpoint/2010/main" val="2177177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864" y="496813"/>
            <a:ext cx="23105536" cy="1438274"/>
          </a:xfrm>
        </p:spPr>
        <p:txBody>
          <a:bodyPr>
            <a:normAutofit/>
          </a:bodyPr>
          <a:lstStyle/>
          <a:p>
            <a:r>
              <a:rPr lang="en-US" dirty="0"/>
              <a:t>Click To Edit Master Title Style</a:t>
            </a:r>
          </a:p>
        </p:txBody>
      </p:sp>
      <p:sp>
        <p:nvSpPr>
          <p:cNvPr id="5" name="Footer Placeholder 4"/>
          <p:cNvSpPr>
            <a:spLocks noGrp="1"/>
          </p:cNvSpPr>
          <p:nvPr>
            <p:ph type="ftr" sz="quarter" idx="11"/>
          </p:nvPr>
        </p:nvSpPr>
        <p:spPr>
          <a:xfrm>
            <a:off x="4673600" y="12763500"/>
            <a:ext cx="13614400" cy="952500"/>
          </a:xfrm>
          <a:prstGeom prst="rect">
            <a:avLst/>
          </a:prstGeom>
        </p:spPr>
        <p:txBody>
          <a:bodyPr/>
          <a:lstStyle>
            <a:lvl1pPr>
              <a:defRPr>
                <a:solidFill>
                  <a:schemeClr val="accent2">
                    <a:lumMod val="60000"/>
                    <a:lumOff val="40000"/>
                  </a:schemeClr>
                </a:solidFill>
              </a:defRPr>
            </a:lvl1pPr>
          </a:lstStyle>
          <a:p>
            <a:endParaRPr lang="en-US" dirty="0"/>
          </a:p>
        </p:txBody>
      </p:sp>
      <p:sp>
        <p:nvSpPr>
          <p:cNvPr id="6" name="Text Placeholder 5"/>
          <p:cNvSpPr>
            <a:spLocks noGrp="1"/>
          </p:cNvSpPr>
          <p:nvPr>
            <p:ph type="body" sz="quarter" idx="12"/>
          </p:nvPr>
        </p:nvSpPr>
        <p:spPr>
          <a:xfrm>
            <a:off x="568263" y="2105472"/>
            <a:ext cx="23206138" cy="1438276"/>
          </a:xfrm>
          <a:prstGeom prst="rect">
            <a:avLst/>
          </a:prstGeom>
        </p:spPr>
        <p:txBody>
          <a:bodyPr anchor="ctr">
            <a:normAutofit/>
          </a:bodyPr>
          <a:lstStyle>
            <a:lvl1pPr algn="ctr">
              <a:spcBef>
                <a:spcPts val="14400"/>
              </a:spcBef>
              <a:defRPr sz="4800" i="1">
                <a:solidFill>
                  <a:schemeClr val="accent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endParaRPr lang="en-CA" dirty="0"/>
          </a:p>
        </p:txBody>
      </p:sp>
      <p:sp>
        <p:nvSpPr>
          <p:cNvPr id="7" name="Text Placeholder 6"/>
          <p:cNvSpPr>
            <a:spLocks noGrp="1"/>
          </p:cNvSpPr>
          <p:nvPr>
            <p:ph type="body" sz="quarter" idx="13"/>
          </p:nvPr>
        </p:nvSpPr>
        <p:spPr>
          <a:xfrm>
            <a:off x="682427" y="4111030"/>
            <a:ext cx="23042034" cy="8496300"/>
          </a:xfrm>
          <a:prstGeom prst="rect">
            <a:avLst/>
          </a:prstGeom>
        </p:spPr>
        <p:txBody>
          <a:bodyPr>
            <a:normAutofit/>
          </a:bodyPr>
          <a:lstStyle>
            <a:lvl1pPr>
              <a:defRPr lang="en-US" sz="5600" kern="1200" dirty="0" smtClean="0">
                <a:solidFill>
                  <a:schemeClr val="tx1"/>
                </a:solidFill>
                <a:latin typeface="Arial"/>
                <a:ea typeface="+mn-ea"/>
                <a:cs typeface="Arial"/>
              </a:defRPr>
            </a:lvl1pPr>
            <a:lvl2pPr marL="566928" indent="-566928">
              <a:lnSpc>
                <a:spcPct val="100000"/>
              </a:lnSpc>
              <a:defRPr lang="en-US" sz="4800" kern="1200" dirty="0" smtClean="0">
                <a:solidFill>
                  <a:schemeClr val="tx1"/>
                </a:solidFill>
                <a:latin typeface="Arial"/>
                <a:ea typeface="ＭＳ Ｐゴシック" pitchFamily="1" charset="-128"/>
                <a:cs typeface="Arial"/>
              </a:defRPr>
            </a:lvl2pPr>
            <a:lvl3pPr marL="1243584" indent="-685800">
              <a:defRPr lang="en-US" sz="4000" kern="1200" dirty="0" smtClean="0">
                <a:solidFill>
                  <a:schemeClr val="tx1"/>
                </a:solidFill>
                <a:latin typeface="Arial"/>
                <a:ea typeface="ＭＳ Ｐゴシック" pitchFamily="1" charset="-128"/>
                <a:cs typeface="Arial"/>
              </a:defRPr>
            </a:lvl3pPr>
            <a:lvl4pPr marL="1847088" indent="-571500">
              <a:defRPr lang="en-US" sz="3600" kern="1200" dirty="0" smtClean="0">
                <a:solidFill>
                  <a:schemeClr val="tx1"/>
                </a:solidFill>
                <a:latin typeface="Arial"/>
                <a:ea typeface="ＭＳ Ｐゴシック" pitchFamily="1" charset="-128"/>
                <a:cs typeface="Arial"/>
              </a:defRPr>
            </a:lvl4pPr>
            <a:lvl5pPr>
              <a:defRPr lang="en-CA" sz="3600" kern="1200" dirty="0">
                <a:solidFill>
                  <a:schemeClr val="tx1"/>
                </a:solidFill>
                <a:latin typeface="Arial"/>
                <a:ea typeface="ＭＳ Ｐゴシック" pitchFamily="1" charset="-128"/>
                <a:cs typeface="Arial"/>
              </a:defRPr>
            </a:lvl5pPr>
          </a:lstStyle>
          <a:p>
            <a:pPr marL="0" lvl="0" indent="0" algn="l" rtl="0" eaLnBrk="1" fontAlgn="base" hangingPunct="1">
              <a:lnSpc>
                <a:spcPct val="100000"/>
              </a:lnSpc>
              <a:spcBef>
                <a:spcPts val="2400"/>
              </a:spcBef>
              <a:spcAft>
                <a:spcPts val="0"/>
              </a:spcAft>
              <a:buFont typeface="Arial" pitchFamily="34" charset="0"/>
              <a:buNone/>
            </a:pPr>
            <a:r>
              <a:rPr lang="en-US" dirty="0"/>
              <a:t>Click to edit Master text styles</a:t>
            </a:r>
          </a:p>
          <a:p>
            <a:pPr marL="546100" lvl="1" indent="-546100" algn="l" rtl="0" eaLnBrk="1" fontAlgn="base" hangingPunct="1">
              <a:lnSpc>
                <a:spcPct val="100000"/>
              </a:lnSpc>
              <a:spcBef>
                <a:spcPts val="1200"/>
              </a:spcBef>
              <a:spcAft>
                <a:spcPts val="0"/>
              </a:spcAft>
              <a:buFont typeface="Arial"/>
              <a:buChar char="•"/>
            </a:pPr>
            <a:r>
              <a:rPr lang="en-US" dirty="0"/>
              <a:t>Second level</a:t>
            </a:r>
          </a:p>
          <a:p>
            <a:pPr marL="1243584" lvl="2" indent="-685800" algn="l" rtl="0" eaLnBrk="1" fontAlgn="base" hangingPunct="1">
              <a:lnSpc>
                <a:spcPct val="100000"/>
              </a:lnSpc>
              <a:spcBef>
                <a:spcPts val="1200"/>
              </a:spcBef>
              <a:spcAft>
                <a:spcPts val="0"/>
              </a:spcAft>
              <a:buFont typeface="Calibri" pitchFamily="34" charset="0"/>
              <a:buChar char="−"/>
            </a:pPr>
            <a:r>
              <a:rPr lang="en-US" dirty="0"/>
              <a:t>Third level</a:t>
            </a:r>
          </a:p>
          <a:p>
            <a:pPr marL="1847088" lvl="3" indent="-571500" algn="l" rtl="0" eaLnBrk="1" fontAlgn="base" hangingPunct="1">
              <a:lnSpc>
                <a:spcPct val="100000"/>
              </a:lnSpc>
              <a:spcBef>
                <a:spcPts val="1200"/>
              </a:spcBef>
              <a:spcAft>
                <a:spcPts val="0"/>
              </a:spcAft>
              <a:buFont typeface="Arial"/>
              <a:buChar char="•"/>
            </a:pPr>
            <a:r>
              <a:rPr lang="en-US" dirty="0"/>
              <a:t>Fourth level</a:t>
            </a:r>
          </a:p>
          <a:p>
            <a:pPr marL="2395728" lvl="4" indent="-571500" algn="l" rtl="0" eaLnBrk="1" fontAlgn="base" hangingPunct="1">
              <a:lnSpc>
                <a:spcPct val="100000"/>
              </a:lnSpc>
              <a:spcBef>
                <a:spcPts val="1200"/>
              </a:spcBef>
              <a:spcAft>
                <a:spcPts val="1200"/>
              </a:spcAft>
              <a:buFont typeface="Calibri" pitchFamily="34" charset="0"/>
              <a:buChar char="−"/>
            </a:pPr>
            <a:r>
              <a:rPr lang="en-US" dirty="0"/>
              <a:t>Fifth level</a:t>
            </a:r>
            <a:endParaRPr lang="en-CA" dirty="0"/>
          </a:p>
        </p:txBody>
      </p:sp>
    </p:spTree>
    <p:extLst>
      <p:ext uri="{BB962C8B-B14F-4D97-AF65-F5344CB8AC3E}">
        <p14:creationId xmlns:p14="http://schemas.microsoft.com/office/powerpoint/2010/main" val="79593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Line Title and Content with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864" y="811215"/>
            <a:ext cx="23105536" cy="1438274"/>
          </a:xfrm>
        </p:spPr>
        <p:txBody>
          <a:bodyPr vert="horz" wrap="square" lIns="91440" tIns="45720" rIns="91440" bIns="45720" numCol="1" anchor="t" anchorCtr="0" compatLnSpc="1">
            <a:prstTxWarp prst="textNoShape">
              <a:avLst/>
            </a:prstTxWarp>
            <a:normAutofit/>
          </a:bodyPr>
          <a:lstStyle>
            <a:lvl1pPr>
              <a:defRPr lang="en-US" sz="6400" dirty="0"/>
            </a:lvl1pPr>
          </a:lstStyle>
          <a:p>
            <a:pPr lvl="0"/>
            <a:r>
              <a:rPr lang="en-US" dirty="0"/>
              <a:t>Click To Edit Master Title Style</a:t>
            </a:r>
          </a:p>
        </p:txBody>
      </p:sp>
      <p:sp>
        <p:nvSpPr>
          <p:cNvPr id="5" name="Footer Placeholder 4"/>
          <p:cNvSpPr>
            <a:spLocks noGrp="1"/>
          </p:cNvSpPr>
          <p:nvPr>
            <p:ph type="ftr" sz="quarter" idx="11"/>
          </p:nvPr>
        </p:nvSpPr>
        <p:spPr>
          <a:xfrm>
            <a:off x="4673600" y="12763500"/>
            <a:ext cx="13614400" cy="952500"/>
          </a:xfrm>
          <a:prstGeom prst="rect">
            <a:avLst/>
          </a:prstGeom>
        </p:spPr>
        <p:txBody>
          <a:bodyPr anchor="ctr"/>
          <a:lstStyle>
            <a:lvl1pPr algn="ctr">
              <a:defRPr sz="3200" i="1">
                <a:solidFill>
                  <a:schemeClr val="accent2">
                    <a:lumMod val="60000"/>
                    <a:lumOff val="40000"/>
                  </a:schemeClr>
                </a:solidFill>
              </a:defRPr>
            </a:lvl1pPr>
          </a:lstStyle>
          <a:p>
            <a:endParaRPr lang="en-US" dirty="0"/>
          </a:p>
        </p:txBody>
      </p:sp>
      <p:sp>
        <p:nvSpPr>
          <p:cNvPr id="6" name="Text Placeholder 5"/>
          <p:cNvSpPr>
            <a:spLocks noGrp="1"/>
          </p:cNvSpPr>
          <p:nvPr>
            <p:ph type="body" sz="quarter" idx="12" hasCustomPrompt="1"/>
          </p:nvPr>
        </p:nvSpPr>
        <p:spPr>
          <a:xfrm>
            <a:off x="668868" y="174328"/>
            <a:ext cx="23105864" cy="635000"/>
          </a:xfrm>
          <a:prstGeom prst="rect">
            <a:avLst/>
          </a:prstGeom>
        </p:spPr>
        <p:txBody>
          <a:bodyPr anchor="ctr">
            <a:noAutofit/>
          </a:bodyPr>
          <a:lstStyle>
            <a:lvl1pPr>
              <a:defRPr lang="en-CA" sz="4800" kern="1200" dirty="0">
                <a:solidFill>
                  <a:schemeClr val="tx2"/>
                </a:solidFill>
                <a:latin typeface="Arial" pitchFamily="34" charset="0"/>
                <a:ea typeface="+mn-ea"/>
                <a:cs typeface="Arial" pitchFamily="34" charset="0"/>
              </a:defRPr>
            </a:lvl1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endParaRPr lang="en-CA" dirty="0"/>
          </a:p>
        </p:txBody>
      </p:sp>
      <p:sp>
        <p:nvSpPr>
          <p:cNvPr id="7" name="Text Placeholder 5"/>
          <p:cNvSpPr>
            <a:spLocks noGrp="1"/>
          </p:cNvSpPr>
          <p:nvPr>
            <p:ph type="body" sz="quarter" idx="13"/>
          </p:nvPr>
        </p:nvSpPr>
        <p:spPr>
          <a:xfrm>
            <a:off x="568263" y="2105472"/>
            <a:ext cx="23206138" cy="2304256"/>
          </a:xfrm>
          <a:prstGeom prst="rect">
            <a:avLst/>
          </a:prstGeom>
        </p:spPr>
        <p:txBody>
          <a:bodyPr anchor="ctr">
            <a:normAutofit/>
          </a:bodyPr>
          <a:lstStyle>
            <a:lvl1pPr algn="ctr">
              <a:defRPr sz="4800" i="1">
                <a:solidFill>
                  <a:schemeClr val="accent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endParaRPr lang="en-CA" dirty="0"/>
          </a:p>
        </p:txBody>
      </p:sp>
      <p:sp>
        <p:nvSpPr>
          <p:cNvPr id="8" name="Text Placeholder 6"/>
          <p:cNvSpPr>
            <a:spLocks noGrp="1"/>
          </p:cNvSpPr>
          <p:nvPr>
            <p:ph type="body" sz="quarter" idx="14"/>
          </p:nvPr>
        </p:nvSpPr>
        <p:spPr>
          <a:xfrm>
            <a:off x="682427" y="4697759"/>
            <a:ext cx="23042034" cy="7909570"/>
          </a:xfrm>
          <a:prstGeom prst="rect">
            <a:avLst/>
          </a:prstGeom>
        </p:spPr>
        <p:txBody>
          <a:bodyPr>
            <a:normAutofit/>
          </a:bodyPr>
          <a:lstStyle>
            <a:lvl1pPr>
              <a:defRPr lang="en-US" sz="5600" kern="1200" dirty="0" smtClean="0">
                <a:solidFill>
                  <a:schemeClr val="tx1"/>
                </a:solidFill>
                <a:latin typeface="Arial"/>
                <a:ea typeface="+mn-ea"/>
                <a:cs typeface="Arial"/>
              </a:defRPr>
            </a:lvl1pPr>
            <a:lvl2pPr marL="566928" indent="-566928">
              <a:lnSpc>
                <a:spcPct val="100000"/>
              </a:lnSpc>
              <a:defRPr lang="en-US" sz="4800" kern="1200" dirty="0" smtClean="0">
                <a:solidFill>
                  <a:schemeClr val="tx1"/>
                </a:solidFill>
                <a:latin typeface="Arial"/>
                <a:ea typeface="ＭＳ Ｐゴシック" pitchFamily="1" charset="-128"/>
                <a:cs typeface="Arial"/>
              </a:defRPr>
            </a:lvl2pPr>
            <a:lvl3pPr marL="1243584" indent="-685800">
              <a:defRPr lang="en-US" sz="4000" kern="1200" dirty="0" smtClean="0">
                <a:solidFill>
                  <a:schemeClr val="tx1"/>
                </a:solidFill>
                <a:latin typeface="Arial"/>
                <a:ea typeface="ＭＳ Ｐゴシック" pitchFamily="1" charset="-128"/>
                <a:cs typeface="Arial"/>
              </a:defRPr>
            </a:lvl3pPr>
            <a:lvl4pPr marL="1847088" indent="-571500">
              <a:defRPr lang="en-US" sz="3600" kern="1200" dirty="0" smtClean="0">
                <a:solidFill>
                  <a:schemeClr val="tx1"/>
                </a:solidFill>
                <a:latin typeface="Arial"/>
                <a:ea typeface="ＭＳ Ｐゴシック" pitchFamily="1" charset="-128"/>
                <a:cs typeface="Arial"/>
              </a:defRPr>
            </a:lvl4pPr>
            <a:lvl5pPr>
              <a:defRPr lang="en-CA" sz="3600" kern="1200" dirty="0">
                <a:solidFill>
                  <a:schemeClr val="tx1"/>
                </a:solidFill>
                <a:latin typeface="Arial"/>
                <a:ea typeface="ＭＳ Ｐゴシック" pitchFamily="1" charset="-128"/>
                <a:cs typeface="Arial"/>
              </a:defRPr>
            </a:lvl5pPr>
          </a:lstStyle>
          <a:p>
            <a:pPr marL="0" lvl="0" indent="0" algn="l" rtl="0" eaLnBrk="1" fontAlgn="base" hangingPunct="1">
              <a:lnSpc>
                <a:spcPct val="100000"/>
              </a:lnSpc>
              <a:spcBef>
                <a:spcPts val="2400"/>
              </a:spcBef>
              <a:spcAft>
                <a:spcPts val="0"/>
              </a:spcAft>
              <a:buFont typeface="Arial" pitchFamily="34" charset="0"/>
              <a:buNone/>
            </a:pPr>
            <a:r>
              <a:rPr lang="en-US" dirty="0"/>
              <a:t>Click to edit Master text styles</a:t>
            </a:r>
          </a:p>
          <a:p>
            <a:pPr marL="546100" lvl="1" indent="-546100" algn="l" rtl="0" eaLnBrk="1" fontAlgn="base" hangingPunct="1">
              <a:lnSpc>
                <a:spcPct val="100000"/>
              </a:lnSpc>
              <a:spcBef>
                <a:spcPts val="1200"/>
              </a:spcBef>
              <a:spcAft>
                <a:spcPts val="0"/>
              </a:spcAft>
              <a:buFont typeface="Arial"/>
              <a:buChar char="•"/>
            </a:pPr>
            <a:r>
              <a:rPr lang="en-US" dirty="0"/>
              <a:t>Second level</a:t>
            </a:r>
          </a:p>
          <a:p>
            <a:pPr marL="1243584" lvl="2" indent="-685800" algn="l" rtl="0" eaLnBrk="1" fontAlgn="base" hangingPunct="1">
              <a:lnSpc>
                <a:spcPct val="100000"/>
              </a:lnSpc>
              <a:spcBef>
                <a:spcPts val="1200"/>
              </a:spcBef>
              <a:spcAft>
                <a:spcPts val="0"/>
              </a:spcAft>
              <a:buFont typeface="Calibri" pitchFamily="34" charset="0"/>
              <a:buChar char="−"/>
            </a:pPr>
            <a:r>
              <a:rPr lang="en-US" dirty="0"/>
              <a:t>Third level</a:t>
            </a:r>
          </a:p>
          <a:p>
            <a:pPr marL="1847088" lvl="3" indent="-571500" algn="l" rtl="0" eaLnBrk="1" fontAlgn="base" hangingPunct="1">
              <a:lnSpc>
                <a:spcPct val="100000"/>
              </a:lnSpc>
              <a:spcBef>
                <a:spcPts val="1200"/>
              </a:spcBef>
              <a:spcAft>
                <a:spcPts val="0"/>
              </a:spcAft>
              <a:buFont typeface="Arial"/>
              <a:buChar char="•"/>
            </a:pPr>
            <a:r>
              <a:rPr lang="en-US" dirty="0"/>
              <a:t>Fourth level</a:t>
            </a:r>
          </a:p>
          <a:p>
            <a:pPr marL="2395728" lvl="4" indent="-571500" algn="l" rtl="0" eaLnBrk="1" fontAlgn="base" hangingPunct="1">
              <a:lnSpc>
                <a:spcPct val="100000"/>
              </a:lnSpc>
              <a:spcBef>
                <a:spcPts val="1200"/>
              </a:spcBef>
              <a:spcAft>
                <a:spcPts val="1200"/>
              </a:spcAft>
              <a:buFont typeface="Calibri" pitchFamily="34" charset="0"/>
              <a:buChar char="−"/>
            </a:pPr>
            <a:r>
              <a:rPr lang="en-US" dirty="0"/>
              <a:t>Fifth level</a:t>
            </a:r>
            <a:endParaRPr lang="en-CA" dirty="0"/>
          </a:p>
        </p:txBody>
      </p:sp>
    </p:spTree>
    <p:extLst>
      <p:ext uri="{BB962C8B-B14F-4D97-AF65-F5344CB8AC3E}">
        <p14:creationId xmlns:p14="http://schemas.microsoft.com/office/powerpoint/2010/main" val="502333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1807959" y="2025651"/>
            <a:ext cx="10561174" cy="10592990"/>
          </a:xfrm>
          <a:prstGeom prst="rect">
            <a:avLst/>
          </a:prstGeom>
        </p:spPr>
        <p:txBody>
          <a:bodyPr/>
          <a:lstStyle>
            <a:lvl1pPr>
              <a:defRPr>
                <a:solidFill>
                  <a:schemeClr val="tx1"/>
                </a:solidFill>
              </a:defRPr>
            </a:lvl1pPr>
            <a:lvl2pPr marL="0">
              <a:lnSpc>
                <a:spcPct val="100000"/>
              </a:lnSpc>
              <a:spcAft>
                <a:spcPts val="0"/>
              </a:spcAft>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10" name="Text Placeholder 8"/>
          <p:cNvSpPr>
            <a:spLocks noGrp="1"/>
          </p:cNvSpPr>
          <p:nvPr>
            <p:ph type="body" sz="quarter" idx="14"/>
          </p:nvPr>
        </p:nvSpPr>
        <p:spPr>
          <a:xfrm>
            <a:off x="670721" y="2025651"/>
            <a:ext cx="10561174" cy="10592990"/>
          </a:xfrm>
          <a:prstGeom prst="rect">
            <a:avLst/>
          </a:prstGeom>
        </p:spPr>
        <p:txBody>
          <a:bodyPr/>
          <a:lstStyle>
            <a:lvl1pPr>
              <a:defRPr>
                <a:solidFill>
                  <a:schemeClr val="tx1"/>
                </a:solidFill>
              </a:defRPr>
            </a:lvl1pPr>
            <a:lvl2pPr marL="0">
              <a:lnSpc>
                <a:spcPct val="100000"/>
              </a:lnSpc>
              <a:spcAft>
                <a:spcPts val="0"/>
              </a:spcAft>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Text Placeholder 5"/>
          <p:cNvSpPr>
            <a:spLocks noGrp="1"/>
          </p:cNvSpPr>
          <p:nvPr>
            <p:ph type="body" sz="quarter" idx="11" hasCustomPrompt="1"/>
          </p:nvPr>
        </p:nvSpPr>
        <p:spPr>
          <a:xfrm>
            <a:off x="670720" y="38100"/>
            <a:ext cx="23042560" cy="620960"/>
          </a:xfrm>
          <a:prstGeom prst="rect">
            <a:avLst/>
          </a:prstGeom>
        </p:spPr>
        <p:txBody>
          <a:bodyPr anchor="ctr">
            <a:noAutofit/>
          </a:bodyPr>
          <a:lstStyle>
            <a:lvl1pPr marL="0" indent="0">
              <a:buNone/>
              <a:defRPr lang="en-US" sz="4800" kern="1200" dirty="0" smtClean="0">
                <a:solidFill>
                  <a:schemeClr val="tx2"/>
                </a:solidFill>
                <a:latin typeface="Arial" pitchFamily="34" charset="0"/>
                <a:ea typeface="+mn-ea"/>
                <a:cs typeface="Arial" pitchFamily="34" charset="0"/>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p>
        </p:txBody>
      </p:sp>
      <p:sp>
        <p:nvSpPr>
          <p:cNvPr id="11" name="Title 6"/>
          <p:cNvSpPr>
            <a:spLocks noGrp="1"/>
          </p:cNvSpPr>
          <p:nvPr>
            <p:ph type="title" hasCustomPrompt="1"/>
          </p:nvPr>
        </p:nvSpPr>
        <p:spPr>
          <a:xfrm>
            <a:off x="668869" y="665313"/>
            <a:ext cx="23044414" cy="1450974"/>
          </a:xfrm>
        </p:spPr>
        <p:txBody>
          <a:bodyPr vert="horz" wrap="square" lIns="91440" tIns="45720" rIns="91440" bIns="45720" numCol="1" anchor="t" anchorCtr="0" compatLnSpc="1">
            <a:prstTxWarp prst="textNoShape">
              <a:avLst/>
            </a:prstTxWarp>
            <a:normAutofit/>
          </a:bodyPr>
          <a:lstStyle>
            <a:lvl1pPr>
              <a:defRPr lang="nl-NL" sz="7200" dirty="0"/>
            </a:lvl1pPr>
          </a:lstStyle>
          <a:p>
            <a:pPr lvl="0"/>
            <a:r>
              <a:rPr lang="en-US" dirty="0"/>
              <a:t>Click To Edit Master Title Style</a:t>
            </a:r>
            <a:endParaRPr lang="nl-NL" dirty="0"/>
          </a:p>
        </p:txBody>
      </p:sp>
    </p:spTree>
    <p:extLst>
      <p:ext uri="{BB962C8B-B14F-4D97-AF65-F5344CB8AC3E}">
        <p14:creationId xmlns:p14="http://schemas.microsoft.com/office/powerpoint/2010/main" val="1437020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text 2 columns">
    <p:spTree>
      <p:nvGrpSpPr>
        <p:cNvPr id="1" name=""/>
        <p:cNvGrpSpPr/>
        <p:nvPr/>
      </p:nvGrpSpPr>
      <p:grpSpPr>
        <a:xfrm>
          <a:off x="0" y="0"/>
          <a:ext cx="0" cy="0"/>
          <a:chOff x="0" y="0"/>
          <a:chExt cx="0" cy="0"/>
        </a:xfrm>
      </p:grpSpPr>
      <p:sp>
        <p:nvSpPr>
          <p:cNvPr id="12" name="Text Placeholder 9"/>
          <p:cNvSpPr>
            <a:spLocks noGrp="1"/>
          </p:cNvSpPr>
          <p:nvPr>
            <p:ph type="body" sz="quarter" idx="11"/>
          </p:nvPr>
        </p:nvSpPr>
        <p:spPr>
          <a:xfrm>
            <a:off x="11806769" y="2025651"/>
            <a:ext cx="10370342" cy="10592990"/>
          </a:xfrm>
          <a:prstGeom prst="rect">
            <a:avLst/>
          </a:prstGeom>
        </p:spPr>
        <p:txBody>
          <a:bodyPr>
            <a:normAutofit/>
          </a:bodyPr>
          <a:lstStyle>
            <a:lvl1pPr algn="l" rtl="0" eaLnBrk="1" fontAlgn="base" hangingPunct="1">
              <a:lnSpc>
                <a:spcPct val="100000"/>
              </a:lnSpc>
              <a:spcAft>
                <a:spcPts val="0"/>
              </a:spcAft>
              <a:defRPr lang="en-US" sz="5600" kern="1200" dirty="0" smtClean="0">
                <a:solidFill>
                  <a:schemeClr val="tx1"/>
                </a:solidFill>
                <a:latin typeface="Arial" pitchFamily="34" charset="0"/>
                <a:ea typeface="+mn-ea"/>
                <a:cs typeface="+mn-cs"/>
              </a:defRPr>
            </a:lvl1pPr>
            <a:lvl2pPr marL="0" indent="-566928" algn="l" rtl="0" eaLnBrk="1" fontAlgn="base" hangingPunct="1">
              <a:lnSpc>
                <a:spcPct val="100000"/>
              </a:lnSpc>
              <a:spcAft>
                <a:spcPts val="0"/>
              </a:spcAft>
              <a:defRPr lang="en-US" sz="4800" kern="1200" dirty="0" smtClean="0">
                <a:solidFill>
                  <a:schemeClr val="tx1"/>
                </a:solidFill>
                <a:latin typeface="Arial" pitchFamily="34" charset="0"/>
                <a:ea typeface="ＭＳ Ｐゴシック" pitchFamily="1" charset="-128"/>
                <a:cs typeface="+mn-cs"/>
              </a:defRPr>
            </a:lvl2pPr>
            <a:lvl3pPr marL="1243584" indent="-685800" algn="l" rtl="0" eaLnBrk="1" fontAlgn="base" hangingPunct="1">
              <a:lnSpc>
                <a:spcPct val="100000"/>
              </a:lnSpc>
              <a:spcAft>
                <a:spcPts val="0"/>
              </a:spcAft>
              <a:defRPr lang="en-US" sz="4000" kern="1200" dirty="0" smtClean="0">
                <a:solidFill>
                  <a:schemeClr val="tx1"/>
                </a:solidFill>
                <a:latin typeface="Arial" pitchFamily="34" charset="0"/>
                <a:ea typeface="ＭＳ Ｐゴシック" pitchFamily="1" charset="-128"/>
                <a:cs typeface="+mn-cs"/>
              </a:defRPr>
            </a:lvl3pPr>
            <a:lvl4pPr marL="1847088" indent="-571500" algn="l" rtl="0" eaLnBrk="1" fontAlgn="base" hangingPunct="1">
              <a:lnSpc>
                <a:spcPct val="100000"/>
              </a:lnSpc>
              <a:spcAft>
                <a:spcPts val="0"/>
              </a:spcAft>
              <a:defRPr lang="en-US" sz="3600" kern="1200" dirty="0" smtClean="0">
                <a:solidFill>
                  <a:schemeClr val="tx1"/>
                </a:solidFill>
                <a:latin typeface="Arial" pitchFamily="34" charset="0"/>
                <a:ea typeface="ＭＳ Ｐゴシック" pitchFamily="1" charset="-128"/>
                <a:cs typeface="+mn-cs"/>
              </a:defRPr>
            </a:lvl4pPr>
            <a:lvl5pPr marL="2578608" indent="-571500" algn="l" rtl="0" eaLnBrk="1" fontAlgn="base" hangingPunct="1">
              <a:lnSpc>
                <a:spcPct val="100000"/>
              </a:lnSpc>
              <a:spcAft>
                <a:spcPts val="0"/>
              </a:spcAft>
              <a:defRPr lang="nl-NL" sz="3600" kern="1200" dirty="0">
                <a:solidFill>
                  <a:schemeClr val="tx1"/>
                </a:solidFill>
                <a:latin typeface="Arial" pitchFamily="34" charset="0"/>
                <a:ea typeface="ＭＳ Ｐゴシック" pitchFamily="1" charset="-128"/>
                <a:cs typeface="+mn-cs"/>
              </a:defRPr>
            </a:lvl5pPr>
          </a:lstStyle>
          <a:p>
            <a:pPr marL="0" lvl="0" indent="0" algn="l" rtl="0" eaLnBrk="1" fontAlgn="base" hangingPunct="1">
              <a:lnSpc>
                <a:spcPct val="100000"/>
              </a:lnSpc>
              <a:spcBef>
                <a:spcPts val="2400"/>
              </a:spcBef>
              <a:spcAft>
                <a:spcPts val="0"/>
              </a:spcAft>
              <a:buFont typeface="Arial"/>
              <a:buNone/>
            </a:pPr>
            <a:r>
              <a:rPr lang="en-US" dirty="0"/>
              <a:t>Click to edit Master text styles</a:t>
            </a:r>
          </a:p>
          <a:p>
            <a:pPr marL="0" lvl="1" indent="-566928" algn="l" rtl="0" eaLnBrk="1" fontAlgn="base" hangingPunct="1">
              <a:lnSpc>
                <a:spcPct val="100000"/>
              </a:lnSpc>
              <a:spcBef>
                <a:spcPts val="1200"/>
              </a:spcBef>
              <a:spcAft>
                <a:spcPts val="0"/>
              </a:spcAft>
              <a:buSzPct val="85000"/>
              <a:buFont typeface="Arial"/>
              <a:buChar char="•"/>
            </a:pPr>
            <a:r>
              <a:rPr lang="en-US" dirty="0"/>
              <a:t>Second level</a:t>
            </a:r>
          </a:p>
          <a:p>
            <a:pPr marL="1243584" lvl="2" indent="-685800" algn="l" rtl="0" eaLnBrk="1" fontAlgn="base" hangingPunct="1">
              <a:lnSpc>
                <a:spcPct val="100000"/>
              </a:lnSpc>
              <a:spcBef>
                <a:spcPts val="1200"/>
              </a:spcBef>
              <a:spcAft>
                <a:spcPts val="0"/>
              </a:spcAft>
              <a:buSzPct val="85000"/>
              <a:buFont typeface="Calibri" pitchFamily="34" charset="0"/>
              <a:buChar char="−"/>
            </a:pPr>
            <a:r>
              <a:rPr lang="en-US" dirty="0"/>
              <a:t>Third level</a:t>
            </a:r>
          </a:p>
          <a:p>
            <a:pPr marL="1847088" lvl="3" indent="-571500" algn="l" rtl="0" eaLnBrk="1" fontAlgn="base" hangingPunct="1">
              <a:lnSpc>
                <a:spcPct val="100000"/>
              </a:lnSpc>
              <a:spcBef>
                <a:spcPts val="1200"/>
              </a:spcBef>
              <a:spcAft>
                <a:spcPts val="0"/>
              </a:spcAft>
              <a:buSzPct val="85000"/>
              <a:buFont typeface="Arial"/>
              <a:buChar char="•"/>
            </a:pPr>
            <a:r>
              <a:rPr lang="en-US" dirty="0"/>
              <a:t>Fourth level</a:t>
            </a:r>
          </a:p>
          <a:p>
            <a:pPr marL="2578608" lvl="4" indent="-571500" algn="l" rtl="0" eaLnBrk="1" fontAlgn="base" hangingPunct="1">
              <a:lnSpc>
                <a:spcPct val="100000"/>
              </a:lnSpc>
              <a:spcBef>
                <a:spcPts val="1200"/>
              </a:spcBef>
              <a:spcAft>
                <a:spcPts val="0"/>
              </a:spcAft>
              <a:buSzPct val="85000"/>
              <a:buFont typeface="Calibri" pitchFamily="34" charset="0"/>
              <a:buChar char="−"/>
            </a:pPr>
            <a:r>
              <a:rPr lang="en-US" dirty="0"/>
              <a:t>Fifth level</a:t>
            </a:r>
            <a:endParaRPr lang="nl-NL" dirty="0"/>
          </a:p>
        </p:txBody>
      </p:sp>
      <p:sp>
        <p:nvSpPr>
          <p:cNvPr id="16" name="Picture Placeholder 15"/>
          <p:cNvSpPr>
            <a:spLocks noGrp="1"/>
          </p:cNvSpPr>
          <p:nvPr>
            <p:ph type="pic" sz="quarter" idx="12"/>
          </p:nvPr>
        </p:nvSpPr>
        <p:spPr>
          <a:xfrm>
            <a:off x="668869" y="2025599"/>
            <a:ext cx="10563026" cy="10592990"/>
          </a:xfrm>
          <a:prstGeom prst="rect">
            <a:avLst/>
          </a:prstGeom>
          <a:effectLst/>
        </p:spPr>
        <p:txBody>
          <a:bodyPr rtlCol="0">
            <a:normAutofit/>
          </a:bodyPr>
          <a:lstStyle>
            <a:lvl1pPr>
              <a:defRPr sz="4000">
                <a:effectLst/>
              </a:defRPr>
            </a:lvl1pPr>
          </a:lstStyle>
          <a:p>
            <a:pPr lvl="0"/>
            <a:r>
              <a:rPr lang="en-US" noProof="0" dirty="0"/>
              <a:t>Drag picture to placeholder or click icon to add</a:t>
            </a:r>
            <a:endParaRPr lang="nl-NL" noProof="0" dirty="0"/>
          </a:p>
        </p:txBody>
      </p:sp>
      <p:sp>
        <p:nvSpPr>
          <p:cNvPr id="7" name="Text Placeholder 5"/>
          <p:cNvSpPr>
            <a:spLocks noGrp="1"/>
          </p:cNvSpPr>
          <p:nvPr>
            <p:ph type="body" sz="quarter" idx="13"/>
          </p:nvPr>
        </p:nvSpPr>
        <p:spPr>
          <a:xfrm>
            <a:off x="670720" y="38100"/>
            <a:ext cx="23103680" cy="620960"/>
          </a:xfrm>
          <a:prstGeom prst="rect">
            <a:avLst/>
          </a:prstGeom>
        </p:spPr>
        <p:txBody>
          <a:bodyPr anchor="ctr">
            <a:noAutofit/>
          </a:bodyPr>
          <a:lstStyle>
            <a:lvl1pPr marL="0" indent="0">
              <a:buNone/>
              <a:defRPr lang="en-US" sz="4800" kern="1200" dirty="0" smtClean="0">
                <a:solidFill>
                  <a:schemeClr val="tx2"/>
                </a:solidFill>
                <a:latin typeface="Arial" pitchFamily="34" charset="0"/>
                <a:ea typeface="+mn-ea"/>
                <a:cs typeface="Arial" pitchFamily="34" charset="0"/>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p>
        </p:txBody>
      </p:sp>
      <p:sp>
        <p:nvSpPr>
          <p:cNvPr id="8" name="Title 6"/>
          <p:cNvSpPr>
            <a:spLocks noGrp="1"/>
          </p:cNvSpPr>
          <p:nvPr>
            <p:ph type="title" hasCustomPrompt="1"/>
          </p:nvPr>
        </p:nvSpPr>
        <p:spPr>
          <a:xfrm>
            <a:off x="668869" y="665313"/>
            <a:ext cx="23105534" cy="1450974"/>
          </a:xfrm>
        </p:spPr>
        <p:txBody>
          <a:bodyPr vert="horz" wrap="square" lIns="91440" tIns="45720" rIns="91440" bIns="45720" numCol="1" anchor="t" anchorCtr="0" compatLnSpc="1">
            <a:prstTxWarp prst="textNoShape">
              <a:avLst/>
            </a:prstTxWarp>
            <a:normAutofit/>
          </a:bodyPr>
          <a:lstStyle>
            <a:lvl1pPr>
              <a:defRPr lang="nl-NL" sz="7200" dirty="0"/>
            </a:lvl1pPr>
          </a:lstStyle>
          <a:p>
            <a:pPr lvl="0"/>
            <a:r>
              <a:rPr lang="en-US" dirty="0"/>
              <a:t>Click To Edit Master Title Style</a:t>
            </a:r>
            <a:endParaRPr lang="nl-NL" dirty="0"/>
          </a:p>
        </p:txBody>
      </p:sp>
    </p:spTree>
    <p:extLst>
      <p:ext uri="{BB962C8B-B14F-4D97-AF65-F5344CB8AC3E}">
        <p14:creationId xmlns:p14="http://schemas.microsoft.com/office/powerpoint/2010/main" val="1835288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800" y="2249489"/>
            <a:ext cx="20726400" cy="2724150"/>
          </a:xfrm>
        </p:spPr>
        <p:txBody>
          <a:bodyPr anchor="ctr">
            <a:normAutofit/>
          </a:bodyPr>
          <a:lstStyle>
            <a:lvl1pPr algn="ctr">
              <a:defRPr sz="6400" b="1" cap="none"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1926168" y="5705873"/>
            <a:ext cx="20726400" cy="4657330"/>
          </a:xfrm>
          <a:prstGeom prst="rect">
            <a:avLst/>
          </a:prstGeom>
        </p:spPr>
        <p:txBody>
          <a:bodyPr anchor="ctr">
            <a:normAutofit/>
          </a:bodyPr>
          <a:lstStyle>
            <a:lvl1pPr marL="0" indent="0" algn="ctr">
              <a:buNone/>
              <a:defRPr sz="4800">
                <a:solidFill>
                  <a:schemeClr val="accent3"/>
                </a:solidFill>
              </a:defRPr>
            </a:lvl1pPr>
            <a:lvl2pPr marL="914400" indent="0">
              <a:buNone/>
              <a:defRPr sz="3600"/>
            </a:lvl2pPr>
            <a:lvl3pPr marL="1828800" indent="0">
              <a:buNone/>
              <a:defRPr sz="3200"/>
            </a:lvl3pPr>
            <a:lvl4pPr marL="2743200" indent="0">
              <a:buNone/>
              <a:defRPr sz="2800"/>
            </a:lvl4pPr>
            <a:lvl5pPr marL="3657600" indent="0">
              <a:buNone/>
              <a:defRPr sz="2800"/>
            </a:lvl5pPr>
            <a:lvl6pPr marL="4572000" indent="0">
              <a:buNone/>
              <a:defRPr sz="2800"/>
            </a:lvl6pPr>
            <a:lvl7pPr marL="5486400" indent="0">
              <a:buNone/>
              <a:defRPr sz="2800"/>
            </a:lvl7pPr>
            <a:lvl8pPr marL="6400800" indent="0">
              <a:buNone/>
              <a:defRPr sz="2800"/>
            </a:lvl8pPr>
            <a:lvl9pPr marL="7315200" indent="0">
              <a:buNone/>
              <a:defRPr sz="2800"/>
            </a:lvl9pPr>
          </a:lstStyle>
          <a:p>
            <a:pPr lvl="0"/>
            <a:r>
              <a:rPr lang="en-US" dirty="0"/>
              <a:t>Click to edit Master text styles</a:t>
            </a:r>
          </a:p>
        </p:txBody>
      </p:sp>
    </p:spTree>
    <p:extLst>
      <p:ext uri="{BB962C8B-B14F-4D97-AF65-F5344CB8AC3E}">
        <p14:creationId xmlns:p14="http://schemas.microsoft.com/office/powerpoint/2010/main" val="3181947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853345028"/>
              </p:ext>
            </p:extLst>
          </p:nvPr>
        </p:nvGraphicFramePr>
        <p:xfrm>
          <a:off x="4064000" y="1439332"/>
          <a:ext cx="16256000" cy="2225040"/>
        </p:xfrm>
        <a:graphic>
          <a:graphicData uri="http://schemas.openxmlformats.org/drawingml/2006/table">
            <a:tbl>
              <a:tblPr firstRow="1" bandRow="1">
                <a:tableStyleId>{21E4AEA4-8DFA-4A89-87EB-49C32662AFE0}</a:tableStyleId>
              </a:tblPr>
              <a:tblGrid>
                <a:gridCol w="3251200">
                  <a:extLst>
                    <a:ext uri="{9D8B030D-6E8A-4147-A177-3AD203B41FA5}">
                      <a16:colId xmlns:a16="http://schemas.microsoft.com/office/drawing/2014/main" val="2530145342"/>
                    </a:ext>
                  </a:extLst>
                </a:gridCol>
                <a:gridCol w="3251200">
                  <a:extLst>
                    <a:ext uri="{9D8B030D-6E8A-4147-A177-3AD203B41FA5}">
                      <a16:colId xmlns:a16="http://schemas.microsoft.com/office/drawing/2014/main" val="2680040765"/>
                    </a:ext>
                  </a:extLst>
                </a:gridCol>
                <a:gridCol w="3251200">
                  <a:extLst>
                    <a:ext uri="{9D8B030D-6E8A-4147-A177-3AD203B41FA5}">
                      <a16:colId xmlns:a16="http://schemas.microsoft.com/office/drawing/2014/main" val="579507606"/>
                    </a:ext>
                  </a:extLst>
                </a:gridCol>
                <a:gridCol w="3251200">
                  <a:extLst>
                    <a:ext uri="{9D8B030D-6E8A-4147-A177-3AD203B41FA5}">
                      <a16:colId xmlns:a16="http://schemas.microsoft.com/office/drawing/2014/main" val="3541208213"/>
                    </a:ext>
                  </a:extLst>
                </a:gridCol>
                <a:gridCol w="3251200">
                  <a:extLst>
                    <a:ext uri="{9D8B030D-6E8A-4147-A177-3AD203B41FA5}">
                      <a16:colId xmlns:a16="http://schemas.microsoft.com/office/drawing/2014/main" val="3257269078"/>
                    </a:ext>
                  </a:extLst>
                </a:gridCol>
              </a:tblGrid>
              <a:tr h="1280160">
                <a:tc>
                  <a:txBody>
                    <a:bodyPr/>
                    <a:lstStyle/>
                    <a:p>
                      <a:endParaRPr lang="en-US" sz="7200" dirty="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extLst>
                  <a:ext uri="{0D108BD9-81ED-4DB2-BD59-A6C34878D82A}">
                    <a16:rowId xmlns:a16="http://schemas.microsoft.com/office/drawing/2014/main" val="1716582311"/>
                  </a:ext>
                </a:extLst>
              </a:tr>
              <a:tr h="1280160">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extLst>
                  <a:ext uri="{0D108BD9-81ED-4DB2-BD59-A6C34878D82A}">
                    <a16:rowId xmlns:a16="http://schemas.microsoft.com/office/drawing/2014/main" val="4145893916"/>
                  </a:ext>
                </a:extLst>
              </a:tr>
              <a:tr h="1280160">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dirty="0"/>
                    </a:p>
                  </a:txBody>
                  <a:tcPr marL="182880" marR="182880" marT="91440" marB="91440"/>
                </a:tc>
                <a:extLst>
                  <a:ext uri="{0D108BD9-81ED-4DB2-BD59-A6C34878D82A}">
                    <a16:rowId xmlns:a16="http://schemas.microsoft.com/office/drawing/2014/main" val="3186563468"/>
                  </a:ext>
                </a:extLst>
              </a:tr>
            </a:tbl>
          </a:graphicData>
        </a:graphic>
      </p:graphicFrame>
      <p:sp>
        <p:nvSpPr>
          <p:cNvPr id="3" name="Rectangle 2"/>
          <p:cNvSpPr/>
          <p:nvPr userDrawn="1"/>
        </p:nvSpPr>
        <p:spPr>
          <a:xfrm>
            <a:off x="8159552" y="7002016"/>
            <a:ext cx="3168352" cy="259228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7351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03" name="Title Text"/>
          <p:cNvSpPr txBox="1">
            <a:spLocks noGrp="1"/>
          </p:cNvSpPr>
          <p:nvPr>
            <p:ph type="title"/>
          </p:nvPr>
        </p:nvSpPr>
        <p:spPr>
          <a:prstGeom prst="rect">
            <a:avLst/>
          </a:prstGeom>
        </p:spPr>
        <p:txBody>
          <a:bodyPr/>
          <a:lstStyle>
            <a:lvl1pPr>
              <a:defRPr sz="10000">
                <a:gradFill flip="none" rotWithShape="1">
                  <a:gsLst>
                    <a:gs pos="0">
                      <a:srgbClr val="F4991A"/>
                    </a:gs>
                    <a:gs pos="100000">
                      <a:srgbClr val="EA6334"/>
                    </a:gs>
                  </a:gsLst>
                  <a:lin ang="5400000" scaled="0"/>
                </a:gradFill>
                <a:latin typeface="Montserrat Light"/>
                <a:ea typeface="Montserrat Light"/>
                <a:cs typeface="Montserrat Light"/>
                <a:sym typeface="Montserrat Light"/>
              </a:defRPr>
            </a:lvl1pPr>
          </a:lstStyle>
          <a:p>
            <a:r>
              <a:t>Title Text</a:t>
            </a:r>
          </a:p>
        </p:txBody>
      </p:sp>
      <p:sp>
        <p:nvSpPr>
          <p:cNvPr id="104" name="Body Level One…"/>
          <p:cNvSpPr txBox="1">
            <a:spLocks noGrp="1"/>
          </p:cNvSpPr>
          <p:nvPr>
            <p:ph type="body" idx="1"/>
          </p:nvPr>
        </p:nvSpPr>
        <p:spPr>
          <a:prstGeom prst="rect">
            <a:avLst/>
          </a:prstGeom>
        </p:spPr>
        <p:txBody>
          <a:bodyPr/>
          <a:lstStyle>
            <a:lvl1pPr>
              <a:defRPr>
                <a:solidFill>
                  <a:srgbClr val="202C5D"/>
                </a:solidFill>
                <a:latin typeface="Montserrat Light"/>
                <a:ea typeface="Montserrat Light"/>
                <a:cs typeface="Montserrat Light"/>
                <a:sym typeface="Montserrat Light"/>
              </a:defRPr>
            </a:lvl1pPr>
            <a:lvl2pPr>
              <a:defRPr>
                <a:solidFill>
                  <a:srgbClr val="202C5D"/>
                </a:solidFill>
                <a:latin typeface="Montserrat Light"/>
                <a:ea typeface="Montserrat Light"/>
                <a:cs typeface="Montserrat Light"/>
                <a:sym typeface="Montserrat Light"/>
              </a:defRPr>
            </a:lvl2pPr>
            <a:lvl3pPr>
              <a:defRPr>
                <a:solidFill>
                  <a:srgbClr val="202C5D"/>
                </a:solidFill>
                <a:latin typeface="Montserrat Light"/>
                <a:ea typeface="Montserrat Light"/>
                <a:cs typeface="Montserrat Light"/>
                <a:sym typeface="Montserrat Light"/>
              </a:defRPr>
            </a:lvl3pPr>
            <a:lvl4pPr>
              <a:defRPr>
                <a:solidFill>
                  <a:srgbClr val="202C5D"/>
                </a:solidFill>
                <a:latin typeface="Montserrat Light"/>
                <a:ea typeface="Montserrat Light"/>
                <a:cs typeface="Montserrat Light"/>
                <a:sym typeface="Montserrat Light"/>
              </a:defRPr>
            </a:lvl4pPr>
            <a:lvl5pPr>
              <a:defRPr>
                <a:solidFill>
                  <a:srgbClr val="202C5D"/>
                </a:solidFill>
                <a:latin typeface="Montserrat Light"/>
                <a:ea typeface="Montserrat Light"/>
                <a:cs typeface="Montserrat Light"/>
                <a:sym typeface="Montserrat Light"/>
              </a:defRPr>
            </a:lvl5pPr>
          </a:lstStyle>
          <a:p>
            <a:r>
              <a:t>Body Level One</a:t>
            </a:r>
          </a:p>
          <a:p>
            <a:pPr lvl="1"/>
            <a:r>
              <a:t>Body Level Two</a:t>
            </a:r>
          </a:p>
          <a:p>
            <a:pPr lvl="2"/>
            <a:r>
              <a:t>Body Level Three</a:t>
            </a:r>
          </a:p>
          <a:p>
            <a:pPr lvl="3"/>
            <a:r>
              <a:t>Body Level Four</a:t>
            </a:r>
          </a:p>
          <a:p>
            <a:pPr lvl="4"/>
            <a:r>
              <a:t>Body Level Five</a:t>
            </a:r>
          </a:p>
        </p:txBody>
      </p:sp>
      <p:pic>
        <p:nvPicPr>
          <p:cNvPr id="105" name="conexiom logo - navy_1.png" descr="conexiom logo - navy_1.png"/>
          <p:cNvPicPr>
            <a:picLocks noChangeAspect="1"/>
          </p:cNvPicPr>
          <p:nvPr/>
        </p:nvPicPr>
        <p:blipFill>
          <a:blip r:embed="rId2"/>
          <a:stretch>
            <a:fillRect/>
          </a:stretch>
        </p:blipFill>
        <p:spPr>
          <a:xfrm>
            <a:off x="19979614" y="12783042"/>
            <a:ext cx="3372961" cy="505946"/>
          </a:xfrm>
          <a:prstGeom prst="rect">
            <a:avLst/>
          </a:prstGeom>
          <a:ln w="12700">
            <a:miter lim="400000"/>
          </a:ln>
        </p:spPr>
      </p:pic>
      <p:sp>
        <p:nvSpPr>
          <p:cNvPr id="106" name="Presented by"/>
          <p:cNvSpPr txBox="1"/>
          <p:nvPr/>
        </p:nvSpPr>
        <p:spPr>
          <a:xfrm>
            <a:off x="18085011" y="12858215"/>
            <a:ext cx="1579627"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0">
                <a:solidFill>
                  <a:srgbClr val="202C5D"/>
                </a:solidFill>
                <a:latin typeface="Montserrat Light"/>
                <a:ea typeface="Montserrat Light"/>
                <a:cs typeface="Montserrat Light"/>
                <a:sym typeface="Montserrat Light"/>
              </a:defRPr>
            </a:lvl1pPr>
          </a:lstStyle>
          <a:p>
            <a:r>
              <a:t>Presented by</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14"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115"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a:latin typeface="+mn-lt"/>
                <a:ea typeface="+mn-ea"/>
                <a:cs typeface="+mn-cs"/>
                <a:sym typeface="Helvetica Neue Medium"/>
              </a:defRPr>
            </a:lvl1pPr>
          </a:lstStyle>
          <a:p>
            <a:r>
              <a:t>“Type a quote here.” </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6377" name="Rectangle 9"/>
          <p:cNvSpPr>
            <a:spLocks noGrp="1" noChangeArrowheads="1"/>
          </p:cNvSpPr>
          <p:nvPr>
            <p:ph type="ctrTitle" hasCustomPrompt="1"/>
          </p:nvPr>
        </p:nvSpPr>
        <p:spPr>
          <a:xfrm>
            <a:off x="1828800" y="3258098"/>
            <a:ext cx="20726400" cy="4608512"/>
          </a:xfrm>
        </p:spPr>
        <p:txBody>
          <a:bodyPr anchor="ctr"/>
          <a:lstStyle>
            <a:lvl1pPr algn="ctr">
              <a:spcBef>
                <a:spcPts val="2400"/>
              </a:spcBef>
              <a:defRPr>
                <a:solidFill>
                  <a:schemeClr val="accent2"/>
                </a:solidFill>
              </a:defRPr>
            </a:lvl1pPr>
          </a:lstStyle>
          <a:p>
            <a:r>
              <a:rPr lang="en-US" dirty="0"/>
              <a:t>Presentation Title</a:t>
            </a:r>
          </a:p>
        </p:txBody>
      </p:sp>
      <p:sp>
        <p:nvSpPr>
          <p:cNvPr id="186378" name="Rectangle 10"/>
          <p:cNvSpPr>
            <a:spLocks noGrp="1" noChangeArrowheads="1"/>
          </p:cNvSpPr>
          <p:nvPr>
            <p:ph type="subTitle" idx="1"/>
          </p:nvPr>
        </p:nvSpPr>
        <p:spPr>
          <a:xfrm>
            <a:off x="3657600" y="10813424"/>
            <a:ext cx="17068800" cy="2641104"/>
          </a:xfrm>
          <a:prstGeom prst="rect">
            <a:avLst/>
          </a:prstGeom>
        </p:spPr>
        <p:txBody>
          <a:bodyPr anchor="ctr"/>
          <a:lstStyle>
            <a:lvl1pPr marL="0" indent="0" algn="ctr">
              <a:spcAft>
                <a:spcPts val="0"/>
              </a:spcAft>
              <a:buFontTx/>
              <a:buNone/>
              <a:defRPr sz="3600">
                <a:solidFill>
                  <a:schemeClr val="tx1"/>
                </a:solidFill>
                <a:latin typeface="Arial"/>
                <a:cs typeface="Arial"/>
              </a:defRPr>
            </a:lvl1pPr>
          </a:lstStyle>
          <a:p>
            <a:r>
              <a:rPr lang="en-US" dirty="0"/>
              <a:t>Click to edit Master subtitle style</a:t>
            </a:r>
          </a:p>
        </p:txBody>
      </p:sp>
      <p:sp>
        <p:nvSpPr>
          <p:cNvPr id="3" name="Text Placeholder 2"/>
          <p:cNvSpPr>
            <a:spLocks noGrp="1"/>
          </p:cNvSpPr>
          <p:nvPr>
            <p:ph type="body" sz="quarter" idx="10" hasCustomPrompt="1"/>
          </p:nvPr>
        </p:nvSpPr>
        <p:spPr>
          <a:xfrm>
            <a:off x="6142571" y="8010131"/>
            <a:ext cx="12098866" cy="1873250"/>
          </a:xfrm>
          <a:prstGeom prst="rect">
            <a:avLst/>
          </a:prstGeom>
        </p:spPr>
        <p:txBody>
          <a:bodyPr/>
          <a:lstStyle>
            <a:lvl1pPr algn="ctr">
              <a:spcAft>
                <a:spcPts val="0"/>
              </a:spcAft>
              <a:defRPr sz="3600">
                <a:solidFill>
                  <a:schemeClr val="tx2"/>
                </a:solidFill>
                <a:latin typeface="Arial" pitchFamily="34" charset="0"/>
                <a:cs typeface="Arial" pitchFamily="34" charset="0"/>
              </a:defRPr>
            </a:lvl1pPr>
            <a:lvl2pPr algn="ctr">
              <a:defRPr/>
            </a:lvl2pPr>
            <a:lvl3pPr algn="ctr">
              <a:defRPr/>
            </a:lvl3pPr>
            <a:lvl4pPr algn="ctr">
              <a:defRPr/>
            </a:lvl4pPr>
            <a:lvl5pPr algn="ctr">
              <a:defRPr/>
            </a:lvl5pPr>
          </a:lstStyle>
          <a:p>
            <a:pPr lvl="0"/>
            <a:r>
              <a:rPr lang="en-US" dirty="0"/>
              <a:t>Date</a:t>
            </a:r>
          </a:p>
          <a:p>
            <a:pPr lvl="0"/>
            <a:r>
              <a:rPr lang="en-US" dirty="0"/>
              <a:t>Location</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688" y="373419"/>
            <a:ext cx="6164616" cy="1954634"/>
          </a:xfrm>
          <a:prstGeom prst="rect">
            <a:avLst/>
          </a:prstGeom>
        </p:spPr>
      </p:pic>
    </p:spTree>
    <p:extLst>
      <p:ext uri="{BB962C8B-B14F-4D97-AF65-F5344CB8AC3E}">
        <p14:creationId xmlns:p14="http://schemas.microsoft.com/office/powerpoint/2010/main" val="379885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8867" y="498237"/>
            <a:ext cx="23105534" cy="1438274"/>
          </a:xfrm>
        </p:spPr>
        <p:txBody>
          <a:bodyPr/>
          <a:lstStyle>
            <a:lvl1pPr>
              <a:defRPr>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135233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7" name="Text Placeholder 5"/>
          <p:cNvSpPr>
            <a:spLocks noGrp="1"/>
          </p:cNvSpPr>
          <p:nvPr>
            <p:ph type="body" sz="quarter" idx="13" hasCustomPrompt="1"/>
          </p:nvPr>
        </p:nvSpPr>
        <p:spPr>
          <a:xfrm>
            <a:off x="670721" y="188368"/>
            <a:ext cx="23103658" cy="620960"/>
          </a:xfrm>
          <a:prstGeom prst="rect">
            <a:avLst/>
          </a:prstGeom>
        </p:spPr>
        <p:txBody>
          <a:bodyPr anchor="ctr">
            <a:noAutofit/>
          </a:bodyPr>
          <a:lstStyle>
            <a:lvl1pPr marL="0" indent="0">
              <a:buNone/>
              <a:defRPr sz="4800">
                <a:solidFill>
                  <a:schemeClr val="tx2"/>
                </a:solidFill>
                <a:latin typeface="Arial" pitchFamily="34" charset="0"/>
                <a:cs typeface="Arial" pitchFamily="34" charset="0"/>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lvl="0"/>
            <a:r>
              <a:rPr lang="en-US" dirty="0"/>
              <a:t>Click To Edit Master Text Styles</a:t>
            </a:r>
          </a:p>
        </p:txBody>
      </p:sp>
      <p:sp>
        <p:nvSpPr>
          <p:cNvPr id="8" name="Title 6"/>
          <p:cNvSpPr>
            <a:spLocks noGrp="1"/>
          </p:cNvSpPr>
          <p:nvPr>
            <p:ph type="title" hasCustomPrompt="1"/>
          </p:nvPr>
        </p:nvSpPr>
        <p:spPr>
          <a:xfrm>
            <a:off x="670721" y="798515"/>
            <a:ext cx="23105534" cy="1450974"/>
          </a:xfrm>
        </p:spPr>
        <p:txBody>
          <a:bodyPr vert="horz" wrap="square" lIns="91440" tIns="45720" rIns="91440" bIns="45720" numCol="1" anchor="t" anchorCtr="0" compatLnSpc="1">
            <a:prstTxWarp prst="textNoShape">
              <a:avLst/>
            </a:prstTxWarp>
            <a:normAutofit/>
          </a:bodyPr>
          <a:lstStyle>
            <a:lvl1pPr>
              <a:defRPr lang="nl-NL" sz="6400" dirty="0"/>
            </a:lvl1pPr>
          </a:lstStyle>
          <a:p>
            <a:pPr lvl="0"/>
            <a:r>
              <a:rPr lang="en-US" dirty="0"/>
              <a:t>Click To Edit Master Title Style</a:t>
            </a:r>
            <a:endParaRPr lang="nl-NL" dirty="0"/>
          </a:p>
        </p:txBody>
      </p:sp>
    </p:spTree>
    <p:extLst>
      <p:ext uri="{BB962C8B-B14F-4D97-AF65-F5344CB8AC3E}">
        <p14:creationId xmlns:p14="http://schemas.microsoft.com/office/powerpoint/2010/main" val="176641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864" y="496813"/>
            <a:ext cx="23105536" cy="1438274"/>
          </a:xfrm>
        </p:spPr>
        <p:txBody>
          <a:bodyPr>
            <a:normAutofit/>
          </a:bodyPr>
          <a:lstStyle/>
          <a:p>
            <a:r>
              <a:rPr lang="en-US" dirty="0"/>
              <a:t>Click To Edit Master Title Style</a:t>
            </a:r>
          </a:p>
        </p:txBody>
      </p:sp>
      <p:sp>
        <p:nvSpPr>
          <p:cNvPr id="3" name="Content Placeholder 2"/>
          <p:cNvSpPr>
            <a:spLocks noGrp="1"/>
          </p:cNvSpPr>
          <p:nvPr>
            <p:ph idx="1"/>
          </p:nvPr>
        </p:nvSpPr>
        <p:spPr>
          <a:xfrm>
            <a:off x="668866" y="2022233"/>
            <a:ext cx="23105536" cy="10599754"/>
          </a:xfrm>
          <a:prstGeom prst="rect">
            <a:avLst/>
          </a:prstGeom>
        </p:spPr>
        <p:txBody>
          <a:bodyPr>
            <a:normAutofit/>
          </a:bodyPr>
          <a:lstStyle>
            <a:lvl1pPr marL="0" indent="0">
              <a:spcBef>
                <a:spcPts val="2400"/>
              </a:spcBef>
              <a:buFont typeface="Arial" pitchFamily="34" charset="0"/>
              <a:buNone/>
              <a:defRPr sz="5600">
                <a:latin typeface="Arial"/>
                <a:cs typeface="Arial"/>
              </a:defRPr>
            </a:lvl1pPr>
            <a:lvl2pPr marL="546100" indent="-546100">
              <a:lnSpc>
                <a:spcPct val="100000"/>
              </a:lnSpc>
              <a:spcAft>
                <a:spcPts val="0"/>
              </a:spcAft>
              <a:buSzPct val="85000"/>
              <a:defRPr sz="4800">
                <a:latin typeface="Arial"/>
                <a:cs typeface="Arial"/>
              </a:defRPr>
            </a:lvl2pPr>
            <a:lvl3pPr marL="1243584">
              <a:spcAft>
                <a:spcPts val="0"/>
              </a:spcAft>
              <a:buSzPct val="85000"/>
              <a:defRPr sz="4000">
                <a:latin typeface="Arial"/>
                <a:cs typeface="Arial"/>
              </a:defRPr>
            </a:lvl3pPr>
            <a:lvl4pPr marL="1847088">
              <a:spcBef>
                <a:spcPts val="1200"/>
              </a:spcBef>
              <a:spcAft>
                <a:spcPts val="0"/>
              </a:spcAft>
              <a:buSzPct val="85000"/>
              <a:defRPr sz="3600">
                <a:latin typeface="Arial"/>
                <a:cs typeface="Arial"/>
              </a:defRPr>
            </a:lvl4pPr>
            <a:lvl5pPr marL="2395728">
              <a:spcBef>
                <a:spcPts val="1200"/>
              </a:spcBef>
              <a:spcAft>
                <a:spcPts val="0"/>
              </a:spcAft>
              <a:buSzPct val="85000"/>
              <a:defRPr sz="36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673600" y="12763500"/>
            <a:ext cx="13614400" cy="952500"/>
          </a:xfrm>
          <a:prstGeom prst="rect">
            <a:avLst/>
          </a:prstGeom>
        </p:spPr>
        <p:txBody>
          <a:bodyPr anchor="ctr"/>
          <a:lstStyle>
            <a:lvl1pPr algn="ctr">
              <a:defRPr sz="3200" i="1">
                <a:solidFill>
                  <a:schemeClr val="accent3"/>
                </a:solidFill>
              </a:defRPr>
            </a:lvl1pPr>
          </a:lstStyle>
          <a:p>
            <a:endParaRPr lang="en-US" dirty="0"/>
          </a:p>
        </p:txBody>
      </p:sp>
    </p:spTree>
    <p:extLst>
      <p:ext uri="{BB962C8B-B14F-4D97-AF65-F5344CB8AC3E}">
        <p14:creationId xmlns:p14="http://schemas.microsoft.com/office/powerpoint/2010/main" val="240817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ellipse bands.png" descr="ellipse bands.png"/>
          <p:cNvPicPr>
            <a:picLocks noChangeAspect="1"/>
          </p:cNvPicPr>
          <p:nvPr/>
        </p:nvPicPr>
        <p:blipFill>
          <a:blip r:embed="rId7"/>
          <a:stretch>
            <a:fillRect/>
          </a:stretch>
        </p:blipFill>
        <p:spPr>
          <a:xfrm>
            <a:off x="382241" y="303445"/>
            <a:ext cx="23619518" cy="13766268"/>
          </a:xfrm>
          <a:prstGeom prst="rect">
            <a:avLst/>
          </a:prstGeom>
          <a:ln w="12700">
            <a:miter lim="400000"/>
          </a:ln>
        </p:spPr>
      </p:pic>
      <p:sp>
        <p:nvSpPr>
          <p:cNvPr id="3" name="Rectangle"/>
          <p:cNvSpPr/>
          <p:nvPr/>
        </p:nvSpPr>
        <p:spPr>
          <a:xfrm>
            <a:off x="-4952" y="-4568"/>
            <a:ext cx="12191392" cy="13725136"/>
          </a:xfrm>
          <a:prstGeom prst="rect">
            <a:avLst/>
          </a:prstGeom>
          <a:gradFill>
            <a:gsLst>
              <a:gs pos="0">
                <a:srgbClr val="F4991A"/>
              </a:gs>
              <a:gs pos="100000">
                <a:srgbClr val="EA6334"/>
              </a:gs>
            </a:gsLst>
            <a:lin ang="8713823"/>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4" name="AASS Lockup - White+Navy.png" descr="AASS Lockup - White+Navy.png"/>
          <p:cNvPicPr>
            <a:picLocks noChangeAspect="1"/>
          </p:cNvPicPr>
          <p:nvPr/>
        </p:nvPicPr>
        <p:blipFill>
          <a:blip r:embed="rId8"/>
          <a:stretch>
            <a:fillRect/>
          </a:stretch>
        </p:blipFill>
        <p:spPr>
          <a:xfrm>
            <a:off x="988725" y="1485276"/>
            <a:ext cx="5093219" cy="1774823"/>
          </a:xfrm>
          <a:prstGeom prst="rect">
            <a:avLst/>
          </a:prstGeom>
          <a:ln w="12700">
            <a:miter lim="400000"/>
          </a:ln>
        </p:spPr>
      </p:pic>
      <p:sp>
        <p:nvSpPr>
          <p:cNvPr id="5" name="Agenda"/>
          <p:cNvSpPr txBox="1"/>
          <p:nvPr/>
        </p:nvSpPr>
        <p:spPr>
          <a:xfrm>
            <a:off x="14062853" y="1718637"/>
            <a:ext cx="9301112" cy="171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a:defRPr sz="9600" b="0">
                <a:gradFill flip="none" rotWithShape="1">
                  <a:gsLst>
                    <a:gs pos="0">
                      <a:srgbClr val="F4991A"/>
                    </a:gs>
                    <a:gs pos="100000">
                      <a:srgbClr val="EA6334"/>
                    </a:gs>
                  </a:gsLst>
                  <a:lin ang="5400000" scaled="0"/>
                </a:gradFill>
                <a:latin typeface="Montserrat Light"/>
                <a:ea typeface="Montserrat Light"/>
                <a:cs typeface="Montserrat Light"/>
                <a:sym typeface="Montserrat Light"/>
              </a:defRPr>
            </a:lvl1pPr>
          </a:lstStyle>
          <a:p>
            <a:r>
              <a:t>Agenda</a:t>
            </a:r>
          </a:p>
        </p:txBody>
      </p:sp>
      <p:pic>
        <p:nvPicPr>
          <p:cNvPr id="6" name="conexiom logo - navy_1.png" descr="conexiom logo - navy_1.png"/>
          <p:cNvPicPr>
            <a:picLocks noChangeAspect="1"/>
          </p:cNvPicPr>
          <p:nvPr/>
        </p:nvPicPr>
        <p:blipFill>
          <a:blip r:embed="rId9"/>
          <a:stretch>
            <a:fillRect/>
          </a:stretch>
        </p:blipFill>
        <p:spPr>
          <a:xfrm>
            <a:off x="19979614" y="12783042"/>
            <a:ext cx="3372961" cy="505946"/>
          </a:xfrm>
          <a:prstGeom prst="rect">
            <a:avLst/>
          </a:prstGeom>
          <a:ln w="12700">
            <a:miter lim="400000"/>
          </a:ln>
        </p:spPr>
      </p:pic>
      <p:sp>
        <p:nvSpPr>
          <p:cNvPr id="7" name="Presented by"/>
          <p:cNvSpPr txBox="1"/>
          <p:nvPr/>
        </p:nvSpPr>
        <p:spPr>
          <a:xfrm>
            <a:off x="18085012" y="12858215"/>
            <a:ext cx="1579627"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0">
                <a:solidFill>
                  <a:srgbClr val="202C5D"/>
                </a:solidFill>
                <a:latin typeface="Montserrat Light"/>
                <a:ea typeface="Montserrat Light"/>
                <a:cs typeface="Montserrat Light"/>
                <a:sym typeface="Montserrat Light"/>
              </a:defRPr>
            </a:lvl1pPr>
          </a:lstStyle>
          <a:p>
            <a:r>
              <a:t>Presented by</a:t>
            </a:r>
          </a:p>
        </p:txBody>
      </p:sp>
      <p:sp>
        <p:nvSpPr>
          <p:cNvPr id="8"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9"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56" r:id="rId4"/>
    <p:sldLayoutId id="2147483657" r:id="rId5"/>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5" name="Straight Connector 14"/>
          <p:cNvCxnSpPr>
            <a:cxnSpLocks/>
          </p:cNvCxnSpPr>
          <p:nvPr/>
        </p:nvCxnSpPr>
        <p:spPr>
          <a:xfrm>
            <a:off x="668869" y="1828800"/>
            <a:ext cx="22084306"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8" name="Title 6"/>
          <p:cNvSpPr txBox="1">
            <a:spLocks/>
          </p:cNvSpPr>
          <p:nvPr/>
        </p:nvSpPr>
        <p:spPr>
          <a:xfrm>
            <a:off x="668869" y="12906379"/>
            <a:ext cx="11523134" cy="577850"/>
          </a:xfrm>
          <a:prstGeom prst="rect">
            <a:avLst/>
          </a:prstGeom>
        </p:spPr>
        <p:txBody>
          <a:bodyPr>
            <a:prstTxWarp prst="textNoShape">
              <a:avLst/>
            </a:prstTxWarp>
          </a:bodyPr>
          <a:lstStyle/>
          <a:p>
            <a:r>
              <a:rPr lang="en-US" sz="2400" dirty="0">
                <a:solidFill>
                  <a:schemeClr val="accent2"/>
                </a:solidFill>
                <a:latin typeface="Arial"/>
                <a:cs typeface="Arial"/>
              </a:rPr>
              <a:t>WWW.IRCG.COM</a:t>
            </a:r>
            <a:endParaRPr lang="nl-NL" sz="2400" dirty="0">
              <a:solidFill>
                <a:schemeClr val="accent2"/>
              </a:solidFill>
              <a:latin typeface="Arial"/>
              <a:cs typeface="Arial"/>
            </a:endParaRPr>
          </a:p>
        </p:txBody>
      </p:sp>
      <p:sp>
        <p:nvSpPr>
          <p:cNvPr id="9" name="Title 6"/>
          <p:cNvSpPr txBox="1">
            <a:spLocks/>
          </p:cNvSpPr>
          <p:nvPr/>
        </p:nvSpPr>
        <p:spPr>
          <a:xfrm>
            <a:off x="13728172" y="12906379"/>
            <a:ext cx="9982200" cy="577850"/>
          </a:xfrm>
          <a:prstGeom prst="rect">
            <a:avLst/>
          </a:prstGeom>
        </p:spPr>
        <p:txBody>
          <a:bodyPr>
            <a:prstTxWarp prst="textNoShape">
              <a:avLst/>
            </a:prstTxWarp>
          </a:bodyPr>
          <a:lstStyle/>
          <a:p>
            <a:pPr algn="r"/>
            <a:r>
              <a:rPr lang="en-US" sz="2400" dirty="0">
                <a:solidFill>
                  <a:schemeClr val="accent2"/>
                </a:solidFill>
                <a:latin typeface="Arial"/>
                <a:cs typeface="Arial"/>
              </a:rPr>
              <a:t>INDIAN RIVER CONSULTING GROUP</a:t>
            </a:r>
            <a:endParaRPr lang="nl-NL" sz="2400" dirty="0">
              <a:solidFill>
                <a:schemeClr val="accent2"/>
              </a:solidFill>
              <a:latin typeface="Arial"/>
              <a:cs typeface="Arial"/>
            </a:endParaRPr>
          </a:p>
        </p:txBody>
      </p:sp>
      <p:sp>
        <p:nvSpPr>
          <p:cNvPr id="6" name="Title Placeholder 5"/>
          <p:cNvSpPr>
            <a:spLocks noGrp="1"/>
          </p:cNvSpPr>
          <p:nvPr>
            <p:ph type="title"/>
          </p:nvPr>
        </p:nvSpPr>
        <p:spPr>
          <a:xfrm>
            <a:off x="668867" y="364887"/>
            <a:ext cx="23236434" cy="1438274"/>
          </a:xfrm>
          <a:prstGeom prst="rect">
            <a:avLst/>
          </a:prstGeom>
        </p:spPr>
        <p:txBody>
          <a:bodyPr vert="horz" wrap="square" lIns="91440" tIns="45720" rIns="91440" bIns="45720" numCol="1" anchor="t" anchorCtr="0" compatLnSpc="1">
            <a:prstTxWarp prst="textNoShape">
              <a:avLst/>
            </a:prstTxWarp>
            <a:normAutofit/>
          </a:bodyPr>
          <a:lstStyle/>
          <a:p>
            <a:pPr lvl="0"/>
            <a:r>
              <a:rPr lang="en-US" dirty="0"/>
              <a:t>Master Title</a:t>
            </a:r>
            <a:endParaRPr lang="nl-NL" dirty="0"/>
          </a:p>
        </p:txBody>
      </p:sp>
      <p:sp>
        <p:nvSpPr>
          <p:cNvPr id="1030" name="Text Placeholder 9"/>
          <p:cNvSpPr>
            <a:spLocks noGrp="1"/>
          </p:cNvSpPr>
          <p:nvPr>
            <p:ph type="body" idx="1"/>
          </p:nvPr>
        </p:nvSpPr>
        <p:spPr bwMode="auto">
          <a:xfrm>
            <a:off x="668866" y="2249491"/>
            <a:ext cx="23105536" cy="10367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cxnSp>
        <p:nvCxnSpPr>
          <p:cNvPr id="12" name="Straight Connector 11"/>
          <p:cNvCxnSpPr/>
          <p:nvPr/>
        </p:nvCxnSpPr>
        <p:spPr>
          <a:xfrm flipV="1">
            <a:off x="668869" y="12762656"/>
            <a:ext cx="23044414" cy="844"/>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85644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rtl="0" eaLnBrk="1" fontAlgn="base" hangingPunct="1">
        <a:spcBef>
          <a:spcPct val="0"/>
        </a:spcBef>
        <a:spcAft>
          <a:spcPct val="0"/>
        </a:spcAft>
        <a:defRPr sz="7200" kern="1200" cap="none" spc="0" baseline="0">
          <a:solidFill>
            <a:schemeClr val="accent2"/>
          </a:solidFill>
          <a:latin typeface="Arial"/>
          <a:ea typeface="+mj-ea"/>
          <a:cs typeface="Arial"/>
        </a:defRPr>
      </a:lvl1pPr>
      <a:lvl2pPr algn="l" rtl="0" eaLnBrk="1" fontAlgn="base" hangingPunct="1">
        <a:spcBef>
          <a:spcPct val="0"/>
        </a:spcBef>
        <a:spcAft>
          <a:spcPct val="0"/>
        </a:spcAft>
        <a:defRPr sz="9600">
          <a:solidFill>
            <a:schemeClr val="tx1"/>
          </a:solidFill>
          <a:latin typeface="Museo Slab 500" pitchFamily="50" charset="0"/>
        </a:defRPr>
      </a:lvl2pPr>
      <a:lvl3pPr algn="l" rtl="0" eaLnBrk="1" fontAlgn="base" hangingPunct="1">
        <a:spcBef>
          <a:spcPct val="0"/>
        </a:spcBef>
        <a:spcAft>
          <a:spcPct val="0"/>
        </a:spcAft>
        <a:defRPr sz="9600">
          <a:solidFill>
            <a:schemeClr val="tx1"/>
          </a:solidFill>
          <a:latin typeface="Museo Slab 500" pitchFamily="50" charset="0"/>
        </a:defRPr>
      </a:lvl3pPr>
      <a:lvl4pPr algn="l" rtl="0" eaLnBrk="1" fontAlgn="base" hangingPunct="1">
        <a:spcBef>
          <a:spcPct val="0"/>
        </a:spcBef>
        <a:spcAft>
          <a:spcPct val="0"/>
        </a:spcAft>
        <a:defRPr sz="9600">
          <a:solidFill>
            <a:schemeClr val="tx1"/>
          </a:solidFill>
          <a:latin typeface="Museo Slab 500" pitchFamily="50" charset="0"/>
        </a:defRPr>
      </a:lvl4pPr>
      <a:lvl5pPr algn="l" rtl="0" eaLnBrk="1" fontAlgn="base" hangingPunct="1">
        <a:spcBef>
          <a:spcPct val="0"/>
        </a:spcBef>
        <a:spcAft>
          <a:spcPct val="0"/>
        </a:spcAft>
        <a:defRPr sz="9600">
          <a:solidFill>
            <a:schemeClr val="tx1"/>
          </a:solidFill>
          <a:latin typeface="Museo Slab 500" pitchFamily="50" charset="0"/>
        </a:defRPr>
      </a:lvl5pPr>
      <a:lvl6pPr marL="914400" algn="l" rtl="0" eaLnBrk="1" fontAlgn="base" hangingPunct="1">
        <a:spcBef>
          <a:spcPct val="0"/>
        </a:spcBef>
        <a:spcAft>
          <a:spcPct val="0"/>
        </a:spcAft>
        <a:defRPr sz="9600">
          <a:solidFill>
            <a:schemeClr val="tx1"/>
          </a:solidFill>
          <a:latin typeface="Museo Slab 500" pitchFamily="50" charset="0"/>
        </a:defRPr>
      </a:lvl6pPr>
      <a:lvl7pPr marL="1828800" algn="l" rtl="0" eaLnBrk="1" fontAlgn="base" hangingPunct="1">
        <a:spcBef>
          <a:spcPct val="0"/>
        </a:spcBef>
        <a:spcAft>
          <a:spcPct val="0"/>
        </a:spcAft>
        <a:defRPr sz="9600">
          <a:solidFill>
            <a:schemeClr val="tx1"/>
          </a:solidFill>
          <a:latin typeface="Museo Slab 500" pitchFamily="50" charset="0"/>
        </a:defRPr>
      </a:lvl7pPr>
      <a:lvl8pPr marL="2743200" algn="l" rtl="0" eaLnBrk="1" fontAlgn="base" hangingPunct="1">
        <a:spcBef>
          <a:spcPct val="0"/>
        </a:spcBef>
        <a:spcAft>
          <a:spcPct val="0"/>
        </a:spcAft>
        <a:defRPr sz="9600">
          <a:solidFill>
            <a:schemeClr val="tx1"/>
          </a:solidFill>
          <a:latin typeface="Museo Slab 500" pitchFamily="50" charset="0"/>
        </a:defRPr>
      </a:lvl8pPr>
      <a:lvl9pPr marL="3657600" algn="l" rtl="0" eaLnBrk="1" fontAlgn="base" hangingPunct="1">
        <a:spcBef>
          <a:spcPct val="0"/>
        </a:spcBef>
        <a:spcAft>
          <a:spcPct val="0"/>
        </a:spcAft>
        <a:defRPr sz="9600">
          <a:solidFill>
            <a:schemeClr val="tx1"/>
          </a:solidFill>
          <a:latin typeface="Museo Slab 500" pitchFamily="50" charset="0"/>
        </a:defRPr>
      </a:lvl9pPr>
    </p:titleStyle>
    <p:bodyStyle>
      <a:lvl1pPr marL="0" indent="0" algn="l" rtl="0" eaLnBrk="1" fontAlgn="base" hangingPunct="1">
        <a:lnSpc>
          <a:spcPct val="100000"/>
        </a:lnSpc>
        <a:spcBef>
          <a:spcPts val="2400"/>
        </a:spcBef>
        <a:spcAft>
          <a:spcPts val="0"/>
        </a:spcAft>
        <a:buFont typeface="Arial"/>
        <a:buNone/>
        <a:defRPr sz="5600" kern="1200">
          <a:solidFill>
            <a:schemeClr val="tx1"/>
          </a:solidFill>
          <a:latin typeface="Arial" pitchFamily="34" charset="0"/>
          <a:ea typeface="+mn-ea"/>
          <a:cs typeface="+mn-cs"/>
        </a:defRPr>
      </a:lvl1pPr>
      <a:lvl2pPr marL="566928" indent="-566928" algn="l" rtl="0" eaLnBrk="1" fontAlgn="base" hangingPunct="1">
        <a:lnSpc>
          <a:spcPct val="130000"/>
        </a:lnSpc>
        <a:spcBef>
          <a:spcPts val="1200"/>
        </a:spcBef>
        <a:spcAft>
          <a:spcPts val="0"/>
        </a:spcAft>
        <a:buSzPct val="85000"/>
        <a:buFont typeface="Arial"/>
        <a:buChar char="•"/>
        <a:defRPr sz="4800" kern="1200">
          <a:solidFill>
            <a:schemeClr val="tx1"/>
          </a:solidFill>
          <a:latin typeface="Arial" pitchFamily="34" charset="0"/>
          <a:ea typeface="ＭＳ Ｐゴシック" pitchFamily="1" charset="-128"/>
          <a:cs typeface="+mn-cs"/>
        </a:defRPr>
      </a:lvl2pPr>
      <a:lvl3pPr marL="1243584" indent="-685800" algn="l" rtl="0" eaLnBrk="1" fontAlgn="base" hangingPunct="1">
        <a:lnSpc>
          <a:spcPct val="100000"/>
        </a:lnSpc>
        <a:spcBef>
          <a:spcPts val="1200"/>
        </a:spcBef>
        <a:spcAft>
          <a:spcPts val="0"/>
        </a:spcAft>
        <a:buSzPct val="85000"/>
        <a:buFont typeface="Calibri" pitchFamily="34" charset="0"/>
        <a:buChar char="−"/>
        <a:defRPr sz="4000" kern="1200">
          <a:solidFill>
            <a:schemeClr val="tx1"/>
          </a:solidFill>
          <a:latin typeface="Arial" pitchFamily="34" charset="0"/>
          <a:ea typeface="ＭＳ Ｐゴシック" pitchFamily="1" charset="-128"/>
          <a:cs typeface="+mn-cs"/>
        </a:defRPr>
      </a:lvl3pPr>
      <a:lvl4pPr marL="1847088" indent="-571500" algn="l" rtl="0" eaLnBrk="1" fontAlgn="base" hangingPunct="1">
        <a:lnSpc>
          <a:spcPct val="100000"/>
        </a:lnSpc>
        <a:spcBef>
          <a:spcPts val="1200"/>
        </a:spcBef>
        <a:spcAft>
          <a:spcPts val="0"/>
        </a:spcAft>
        <a:buSzPct val="85000"/>
        <a:buFont typeface="Arial"/>
        <a:buChar char="•"/>
        <a:defRPr sz="3600" kern="1200">
          <a:solidFill>
            <a:schemeClr val="tx1"/>
          </a:solidFill>
          <a:latin typeface="Arial" pitchFamily="34" charset="0"/>
          <a:ea typeface="ＭＳ Ｐゴシック" pitchFamily="1" charset="-128"/>
          <a:cs typeface="+mn-cs"/>
        </a:defRPr>
      </a:lvl4pPr>
      <a:lvl5pPr marL="2578608" indent="-571500" algn="l" rtl="0" eaLnBrk="1" fontAlgn="base" hangingPunct="1">
        <a:lnSpc>
          <a:spcPct val="100000"/>
        </a:lnSpc>
        <a:spcBef>
          <a:spcPts val="1200"/>
        </a:spcBef>
        <a:spcAft>
          <a:spcPts val="0"/>
        </a:spcAft>
        <a:buSzPct val="85000"/>
        <a:buFont typeface="Calibri" pitchFamily="34" charset="0"/>
        <a:buChar char="−"/>
        <a:defRPr sz="3600" kern="1200">
          <a:solidFill>
            <a:schemeClr val="tx1"/>
          </a:solidFill>
          <a:latin typeface="Arial" pitchFamily="34" charset="0"/>
          <a:ea typeface="ＭＳ Ｐゴシック" pitchFamily="1" charset="-128"/>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nl-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5" name="Straight Connector 14"/>
          <p:cNvCxnSpPr>
            <a:endCxn id="11" idx="2"/>
          </p:cNvCxnSpPr>
          <p:nvPr/>
        </p:nvCxnSpPr>
        <p:spPr>
          <a:xfrm>
            <a:off x="668869" y="1828800"/>
            <a:ext cx="22084306"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8" name="Title 6"/>
          <p:cNvSpPr txBox="1">
            <a:spLocks/>
          </p:cNvSpPr>
          <p:nvPr/>
        </p:nvSpPr>
        <p:spPr>
          <a:xfrm>
            <a:off x="668869" y="12906379"/>
            <a:ext cx="11523134" cy="577850"/>
          </a:xfrm>
          <a:prstGeom prst="rect">
            <a:avLst/>
          </a:prstGeom>
        </p:spPr>
        <p:txBody>
          <a:bodyPr>
            <a:prstTxWarp prst="textNoShape">
              <a:avLst/>
            </a:prstTxWarp>
          </a:bodyPr>
          <a:lstStyle/>
          <a:p>
            <a:r>
              <a:rPr lang="en-US" sz="2400" dirty="0">
                <a:solidFill>
                  <a:schemeClr val="accent2"/>
                </a:solidFill>
                <a:latin typeface="Arial"/>
                <a:cs typeface="Arial"/>
              </a:rPr>
              <a:t>WWW.IRCG.COM</a:t>
            </a:r>
            <a:endParaRPr lang="nl-NL" sz="2400" dirty="0">
              <a:solidFill>
                <a:schemeClr val="accent2"/>
              </a:solidFill>
              <a:latin typeface="Arial"/>
              <a:cs typeface="Arial"/>
            </a:endParaRPr>
          </a:p>
        </p:txBody>
      </p:sp>
      <p:sp>
        <p:nvSpPr>
          <p:cNvPr id="9" name="Title 6"/>
          <p:cNvSpPr txBox="1">
            <a:spLocks/>
          </p:cNvSpPr>
          <p:nvPr/>
        </p:nvSpPr>
        <p:spPr>
          <a:xfrm>
            <a:off x="13728172" y="12906379"/>
            <a:ext cx="9982200" cy="577850"/>
          </a:xfrm>
          <a:prstGeom prst="rect">
            <a:avLst/>
          </a:prstGeom>
        </p:spPr>
        <p:txBody>
          <a:bodyPr>
            <a:prstTxWarp prst="textNoShape">
              <a:avLst/>
            </a:prstTxWarp>
          </a:bodyPr>
          <a:lstStyle/>
          <a:p>
            <a:pPr algn="r"/>
            <a:r>
              <a:rPr lang="en-US" sz="2400" dirty="0">
                <a:solidFill>
                  <a:schemeClr val="accent2"/>
                </a:solidFill>
                <a:latin typeface="Arial"/>
                <a:cs typeface="Arial"/>
              </a:rPr>
              <a:t>INDIAN RIVER CONSULTING GROUP</a:t>
            </a:r>
            <a:endParaRPr lang="nl-NL" sz="2400" dirty="0">
              <a:solidFill>
                <a:schemeClr val="accent2"/>
              </a:solidFill>
              <a:latin typeface="Arial"/>
              <a:cs typeface="Arial"/>
            </a:endParaRPr>
          </a:p>
        </p:txBody>
      </p:sp>
      <p:sp>
        <p:nvSpPr>
          <p:cNvPr id="6" name="Title Placeholder 5"/>
          <p:cNvSpPr>
            <a:spLocks noGrp="1"/>
          </p:cNvSpPr>
          <p:nvPr>
            <p:ph type="title"/>
          </p:nvPr>
        </p:nvSpPr>
        <p:spPr>
          <a:xfrm>
            <a:off x="668867" y="364887"/>
            <a:ext cx="23236434" cy="1438274"/>
          </a:xfrm>
          <a:prstGeom prst="rect">
            <a:avLst/>
          </a:prstGeom>
        </p:spPr>
        <p:txBody>
          <a:bodyPr vert="horz" wrap="square" lIns="91440" tIns="45720" rIns="91440" bIns="45720" numCol="1" anchor="t" anchorCtr="0" compatLnSpc="1">
            <a:prstTxWarp prst="textNoShape">
              <a:avLst/>
            </a:prstTxWarp>
            <a:normAutofit/>
          </a:bodyPr>
          <a:lstStyle/>
          <a:p>
            <a:pPr lvl="0"/>
            <a:r>
              <a:rPr lang="en-US" dirty="0"/>
              <a:t>Master Title</a:t>
            </a:r>
            <a:endParaRPr lang="nl-NL" dirty="0"/>
          </a:p>
        </p:txBody>
      </p:sp>
      <p:sp>
        <p:nvSpPr>
          <p:cNvPr id="1030" name="Text Placeholder 9"/>
          <p:cNvSpPr>
            <a:spLocks noGrp="1"/>
          </p:cNvSpPr>
          <p:nvPr>
            <p:ph type="body" idx="1"/>
          </p:nvPr>
        </p:nvSpPr>
        <p:spPr bwMode="auto">
          <a:xfrm>
            <a:off x="668866" y="2249491"/>
            <a:ext cx="23105536" cy="10367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cxnSp>
        <p:nvCxnSpPr>
          <p:cNvPr id="12" name="Straight Connector 11"/>
          <p:cNvCxnSpPr/>
          <p:nvPr/>
        </p:nvCxnSpPr>
        <p:spPr>
          <a:xfrm flipV="1">
            <a:off x="668869" y="12762656"/>
            <a:ext cx="23044414" cy="844"/>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22753175" y="1468760"/>
            <a:ext cx="960106" cy="720080"/>
          </a:xfrm>
          <a:prstGeom prst="ellipse">
            <a:avLst/>
          </a:prstGeom>
          <a:noFill/>
          <a:ln>
            <a:solidFill>
              <a:srgbClr val="CCCCCC"/>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fld id="{04D743BE-778A-4653-9054-BADB624136FE}" type="slidenum">
              <a:rPr lang="en-US" sz="2400" smtClean="0">
                <a:solidFill>
                  <a:srgbClr val="929292"/>
                </a:solidFill>
                <a:latin typeface="Arial" pitchFamily="34" charset="0"/>
                <a:cs typeface="Arial" pitchFamily="34" charset="0"/>
              </a:rPr>
              <a:t>‹#›</a:t>
            </a:fld>
            <a:endParaRPr lang="en-US" sz="2400" dirty="0">
              <a:solidFill>
                <a:srgbClr val="929292"/>
              </a:solidFill>
              <a:latin typeface="Arial" pitchFamily="34" charset="0"/>
              <a:cs typeface="Arial" pitchFamily="34" charset="0"/>
            </a:endParaRPr>
          </a:p>
        </p:txBody>
      </p:sp>
    </p:spTree>
    <p:extLst>
      <p:ext uri="{BB962C8B-B14F-4D97-AF65-F5344CB8AC3E}">
        <p14:creationId xmlns:p14="http://schemas.microsoft.com/office/powerpoint/2010/main" val="42381213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rtl="0" eaLnBrk="1" fontAlgn="base" hangingPunct="1">
        <a:spcBef>
          <a:spcPct val="0"/>
        </a:spcBef>
        <a:spcAft>
          <a:spcPct val="0"/>
        </a:spcAft>
        <a:defRPr sz="7200" kern="1200" cap="none" spc="0" baseline="0">
          <a:solidFill>
            <a:schemeClr val="accent2"/>
          </a:solidFill>
          <a:latin typeface="Arial"/>
          <a:ea typeface="+mj-ea"/>
          <a:cs typeface="Arial"/>
        </a:defRPr>
      </a:lvl1pPr>
      <a:lvl2pPr algn="l" rtl="0" eaLnBrk="1" fontAlgn="base" hangingPunct="1">
        <a:spcBef>
          <a:spcPct val="0"/>
        </a:spcBef>
        <a:spcAft>
          <a:spcPct val="0"/>
        </a:spcAft>
        <a:defRPr sz="9600">
          <a:solidFill>
            <a:schemeClr val="tx1"/>
          </a:solidFill>
          <a:latin typeface="Museo Slab 500" pitchFamily="50" charset="0"/>
        </a:defRPr>
      </a:lvl2pPr>
      <a:lvl3pPr algn="l" rtl="0" eaLnBrk="1" fontAlgn="base" hangingPunct="1">
        <a:spcBef>
          <a:spcPct val="0"/>
        </a:spcBef>
        <a:spcAft>
          <a:spcPct val="0"/>
        </a:spcAft>
        <a:defRPr sz="9600">
          <a:solidFill>
            <a:schemeClr val="tx1"/>
          </a:solidFill>
          <a:latin typeface="Museo Slab 500" pitchFamily="50" charset="0"/>
        </a:defRPr>
      </a:lvl3pPr>
      <a:lvl4pPr algn="l" rtl="0" eaLnBrk="1" fontAlgn="base" hangingPunct="1">
        <a:spcBef>
          <a:spcPct val="0"/>
        </a:spcBef>
        <a:spcAft>
          <a:spcPct val="0"/>
        </a:spcAft>
        <a:defRPr sz="9600">
          <a:solidFill>
            <a:schemeClr val="tx1"/>
          </a:solidFill>
          <a:latin typeface="Museo Slab 500" pitchFamily="50" charset="0"/>
        </a:defRPr>
      </a:lvl4pPr>
      <a:lvl5pPr algn="l" rtl="0" eaLnBrk="1" fontAlgn="base" hangingPunct="1">
        <a:spcBef>
          <a:spcPct val="0"/>
        </a:spcBef>
        <a:spcAft>
          <a:spcPct val="0"/>
        </a:spcAft>
        <a:defRPr sz="9600">
          <a:solidFill>
            <a:schemeClr val="tx1"/>
          </a:solidFill>
          <a:latin typeface="Museo Slab 500" pitchFamily="50" charset="0"/>
        </a:defRPr>
      </a:lvl5pPr>
      <a:lvl6pPr marL="914400" algn="l" rtl="0" eaLnBrk="1" fontAlgn="base" hangingPunct="1">
        <a:spcBef>
          <a:spcPct val="0"/>
        </a:spcBef>
        <a:spcAft>
          <a:spcPct val="0"/>
        </a:spcAft>
        <a:defRPr sz="9600">
          <a:solidFill>
            <a:schemeClr val="tx1"/>
          </a:solidFill>
          <a:latin typeface="Museo Slab 500" pitchFamily="50" charset="0"/>
        </a:defRPr>
      </a:lvl6pPr>
      <a:lvl7pPr marL="1828800" algn="l" rtl="0" eaLnBrk="1" fontAlgn="base" hangingPunct="1">
        <a:spcBef>
          <a:spcPct val="0"/>
        </a:spcBef>
        <a:spcAft>
          <a:spcPct val="0"/>
        </a:spcAft>
        <a:defRPr sz="9600">
          <a:solidFill>
            <a:schemeClr val="tx1"/>
          </a:solidFill>
          <a:latin typeface="Museo Slab 500" pitchFamily="50" charset="0"/>
        </a:defRPr>
      </a:lvl7pPr>
      <a:lvl8pPr marL="2743200" algn="l" rtl="0" eaLnBrk="1" fontAlgn="base" hangingPunct="1">
        <a:spcBef>
          <a:spcPct val="0"/>
        </a:spcBef>
        <a:spcAft>
          <a:spcPct val="0"/>
        </a:spcAft>
        <a:defRPr sz="9600">
          <a:solidFill>
            <a:schemeClr val="tx1"/>
          </a:solidFill>
          <a:latin typeface="Museo Slab 500" pitchFamily="50" charset="0"/>
        </a:defRPr>
      </a:lvl8pPr>
      <a:lvl9pPr marL="3657600" algn="l" rtl="0" eaLnBrk="1" fontAlgn="base" hangingPunct="1">
        <a:spcBef>
          <a:spcPct val="0"/>
        </a:spcBef>
        <a:spcAft>
          <a:spcPct val="0"/>
        </a:spcAft>
        <a:defRPr sz="9600">
          <a:solidFill>
            <a:schemeClr val="tx1"/>
          </a:solidFill>
          <a:latin typeface="Museo Slab 500" pitchFamily="50" charset="0"/>
        </a:defRPr>
      </a:lvl9pPr>
    </p:titleStyle>
    <p:bodyStyle>
      <a:lvl1pPr marL="0" indent="0" algn="l" rtl="0" eaLnBrk="1" fontAlgn="base" hangingPunct="1">
        <a:lnSpc>
          <a:spcPct val="100000"/>
        </a:lnSpc>
        <a:spcBef>
          <a:spcPts val="2400"/>
        </a:spcBef>
        <a:spcAft>
          <a:spcPts val="0"/>
        </a:spcAft>
        <a:buFont typeface="Arial"/>
        <a:buNone/>
        <a:defRPr sz="5600" kern="1200">
          <a:solidFill>
            <a:schemeClr val="tx1"/>
          </a:solidFill>
          <a:latin typeface="Arial" pitchFamily="34" charset="0"/>
          <a:ea typeface="+mn-ea"/>
          <a:cs typeface="+mn-cs"/>
        </a:defRPr>
      </a:lvl1pPr>
      <a:lvl2pPr marL="566928" indent="-566928" algn="l" rtl="0" eaLnBrk="1" fontAlgn="base" hangingPunct="1">
        <a:lnSpc>
          <a:spcPct val="130000"/>
        </a:lnSpc>
        <a:spcBef>
          <a:spcPts val="1200"/>
        </a:spcBef>
        <a:spcAft>
          <a:spcPts val="0"/>
        </a:spcAft>
        <a:buSzPct val="85000"/>
        <a:buFont typeface="Arial"/>
        <a:buChar char="•"/>
        <a:defRPr sz="4800" kern="1200">
          <a:solidFill>
            <a:schemeClr val="tx1"/>
          </a:solidFill>
          <a:latin typeface="Arial" pitchFamily="34" charset="0"/>
          <a:ea typeface="ＭＳ Ｐゴシック" pitchFamily="1" charset="-128"/>
          <a:cs typeface="+mn-cs"/>
        </a:defRPr>
      </a:lvl2pPr>
      <a:lvl3pPr marL="1243584" indent="-685800" algn="l" rtl="0" eaLnBrk="1" fontAlgn="base" hangingPunct="1">
        <a:lnSpc>
          <a:spcPct val="100000"/>
        </a:lnSpc>
        <a:spcBef>
          <a:spcPts val="1200"/>
        </a:spcBef>
        <a:spcAft>
          <a:spcPts val="0"/>
        </a:spcAft>
        <a:buSzPct val="85000"/>
        <a:buFont typeface="Calibri" pitchFamily="34" charset="0"/>
        <a:buChar char="−"/>
        <a:defRPr sz="4000" kern="1200">
          <a:solidFill>
            <a:schemeClr val="tx1"/>
          </a:solidFill>
          <a:latin typeface="Arial" pitchFamily="34" charset="0"/>
          <a:ea typeface="ＭＳ Ｐゴシック" pitchFamily="1" charset="-128"/>
          <a:cs typeface="+mn-cs"/>
        </a:defRPr>
      </a:lvl3pPr>
      <a:lvl4pPr marL="1847088" indent="-571500" algn="l" rtl="0" eaLnBrk="1" fontAlgn="base" hangingPunct="1">
        <a:lnSpc>
          <a:spcPct val="100000"/>
        </a:lnSpc>
        <a:spcBef>
          <a:spcPts val="1200"/>
        </a:spcBef>
        <a:spcAft>
          <a:spcPts val="0"/>
        </a:spcAft>
        <a:buSzPct val="85000"/>
        <a:buFont typeface="Arial"/>
        <a:buChar char="•"/>
        <a:defRPr sz="3600" kern="1200">
          <a:solidFill>
            <a:schemeClr val="tx1"/>
          </a:solidFill>
          <a:latin typeface="Arial" pitchFamily="34" charset="0"/>
          <a:ea typeface="ＭＳ Ｐゴシック" pitchFamily="1" charset="-128"/>
          <a:cs typeface="+mn-cs"/>
        </a:defRPr>
      </a:lvl4pPr>
      <a:lvl5pPr marL="2578608" indent="-571500" algn="l" rtl="0" eaLnBrk="1" fontAlgn="base" hangingPunct="1">
        <a:lnSpc>
          <a:spcPct val="100000"/>
        </a:lnSpc>
        <a:spcBef>
          <a:spcPts val="1200"/>
        </a:spcBef>
        <a:spcAft>
          <a:spcPts val="0"/>
        </a:spcAft>
        <a:buSzPct val="85000"/>
        <a:buFont typeface="Calibri" pitchFamily="34" charset="0"/>
        <a:buChar char="−"/>
        <a:defRPr sz="3600" kern="1200">
          <a:solidFill>
            <a:schemeClr val="tx1"/>
          </a:solidFill>
          <a:latin typeface="Arial" pitchFamily="34" charset="0"/>
          <a:ea typeface="ＭＳ Ｐゴシック" pitchFamily="1" charset="-128"/>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nl-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nvestopedia.com/terms/r/return.asp" TargetMode="External"/><Relationship Id="rId2" Type="http://schemas.openxmlformats.org/officeDocument/2006/relationships/hyperlink" Target="https://www.investopedia.com/terms/p/profitabilityratios.asp" TargetMode="External"/><Relationship Id="rId1" Type="http://schemas.openxmlformats.org/officeDocument/2006/relationships/slideLayout" Target="../slideLayouts/slideLayout3.xml"/><Relationship Id="rId4" Type="http://schemas.openxmlformats.org/officeDocument/2006/relationships/hyperlink" Target="https://www.investopedia.com/terms/r/ratioanalysis.as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resentation Title"/>
          <p:cNvSpPr txBox="1">
            <a:spLocks noGrp="1"/>
          </p:cNvSpPr>
          <p:nvPr>
            <p:ph type="body" idx="21"/>
          </p:nvPr>
        </p:nvSpPr>
        <p:spPr>
          <a:xfrm>
            <a:off x="9201151" y="10079538"/>
            <a:ext cx="15389340" cy="1265988"/>
          </a:xfrm>
          <a:prstGeom prst="rect">
            <a:avLst/>
          </a:prstGeom>
        </p:spPr>
        <p:txBody>
          <a:bodyPr/>
          <a:lstStyle/>
          <a:p>
            <a:pPr marR="0" lvl="0">
              <a:spcBef>
                <a:spcPts val="0"/>
              </a:spcBef>
              <a:spcAft>
                <a:spcPts val="0"/>
              </a:spcAft>
              <a:buSzPts val="1000"/>
              <a:tabLst>
                <a:tab pos="457200" algn="l"/>
              </a:tabLst>
            </a:pPr>
            <a:r>
              <a:rPr lang="en-US" sz="4800" dirty="0">
                <a:solidFill>
                  <a:schemeClr val="bg1"/>
                </a:solidFill>
                <a:effectLst/>
                <a:latin typeface="Montserrat Light" panose="00000400000000000000" pitchFamily="2" charset="0"/>
                <a:ea typeface="Times New Roman" panose="02020603050405020304" pitchFamily="18" charset="0"/>
              </a:rPr>
              <a:t>Investment Roadmap for Digital </a:t>
            </a:r>
            <a:r>
              <a:rPr lang="en-US" sz="4800" dirty="0">
                <a:solidFill>
                  <a:schemeClr val="bg1"/>
                </a:solidFill>
                <a:latin typeface="Montserrat Light" panose="00000400000000000000" pitchFamily="2" charset="0"/>
                <a:ea typeface="Times New Roman" panose="02020603050405020304" pitchFamily="18" charset="0"/>
              </a:rPr>
              <a:t>T</a:t>
            </a:r>
            <a:r>
              <a:rPr lang="en-US" sz="4800" dirty="0">
                <a:solidFill>
                  <a:schemeClr val="bg1"/>
                </a:solidFill>
                <a:effectLst/>
                <a:latin typeface="Montserrat Light" panose="00000400000000000000" pitchFamily="2" charset="0"/>
                <a:ea typeface="Times New Roman" panose="02020603050405020304" pitchFamily="18" charset="0"/>
              </a:rPr>
              <a:t>ransformation</a:t>
            </a:r>
            <a:endParaRPr lang="en-US" sz="4800" dirty="0">
              <a:solidFill>
                <a:schemeClr val="bg1"/>
              </a:solidFill>
              <a:effectLst/>
              <a:latin typeface="Montserrat Light" panose="00000400000000000000" pitchFamily="2" charset="0"/>
              <a:ea typeface="Calibri" panose="020F0502020204030204" pitchFamily="34" charset="0"/>
            </a:endParaRPr>
          </a:p>
          <a:p>
            <a:r>
              <a:rPr lang="en-US" sz="3600" dirty="0">
                <a:solidFill>
                  <a:schemeClr val="bg1"/>
                </a:solidFill>
                <a:latin typeface="Montserrat Light" panose="00000400000000000000" pitchFamily="2" charset="0"/>
              </a:rPr>
              <a:t>Digital Transformation for Today’s Distributors</a:t>
            </a:r>
            <a:endParaRPr lang="en-US" sz="4800" dirty="0">
              <a:solidFill>
                <a:schemeClr val="bg1"/>
              </a:solidFill>
              <a:latin typeface="Montserrat Light" panose="00000400000000000000" pitchFamily="2" charset="0"/>
            </a:endParaRPr>
          </a:p>
        </p:txBody>
      </p:sp>
      <p:pic>
        <p:nvPicPr>
          <p:cNvPr id="133" name="mike-marks-hero.png" descr="mike-marks-hero.png"/>
          <p:cNvPicPr>
            <a:picLocks noChangeAspect="1"/>
          </p:cNvPicPr>
          <p:nvPr/>
        </p:nvPicPr>
        <p:blipFill>
          <a:blip r:embed="rId2"/>
          <a:srcRect l="11329" b="8534"/>
          <a:stretch>
            <a:fillRect/>
          </a:stretch>
        </p:blipFill>
        <p:spPr>
          <a:xfrm>
            <a:off x="-5257" y="1258130"/>
            <a:ext cx="12028597" cy="12461452"/>
          </a:xfrm>
          <a:prstGeom prst="rect">
            <a:avLst/>
          </a:prstGeom>
          <a:ln w="12700">
            <a:miter lim="400000"/>
          </a:ln>
        </p:spPr>
      </p:pic>
      <p:sp>
        <p:nvSpPr>
          <p:cNvPr id="134" name="Mike…"/>
          <p:cNvSpPr txBox="1"/>
          <p:nvPr/>
        </p:nvSpPr>
        <p:spPr>
          <a:xfrm>
            <a:off x="962871" y="3889163"/>
            <a:ext cx="2316481" cy="1907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ct val="80000"/>
              </a:lnSpc>
              <a:defRPr sz="6000" b="0">
                <a:solidFill>
                  <a:srgbClr val="202C5D"/>
                </a:solidFill>
                <a:latin typeface="Montserrat Light"/>
                <a:ea typeface="Montserrat Light"/>
                <a:cs typeface="Montserrat Light"/>
                <a:sym typeface="Montserrat Light"/>
              </a:defRPr>
            </a:pPr>
            <a:r>
              <a:rPr dirty="0"/>
              <a:t>Mike</a:t>
            </a:r>
          </a:p>
          <a:p>
            <a:pPr algn="l">
              <a:lnSpc>
                <a:spcPct val="80000"/>
              </a:lnSpc>
              <a:defRPr sz="6000" b="0">
                <a:solidFill>
                  <a:srgbClr val="202C5D"/>
                </a:solidFill>
                <a:latin typeface="Montserrat Light"/>
                <a:ea typeface="Montserrat Light"/>
                <a:cs typeface="Montserrat Light"/>
                <a:sym typeface="Montserrat Light"/>
              </a:defRPr>
            </a:pPr>
            <a:r>
              <a:rPr dirty="0"/>
              <a:t>Marks</a:t>
            </a:r>
          </a:p>
        </p:txBody>
      </p:sp>
      <p:sp>
        <p:nvSpPr>
          <p:cNvPr id="135" name="Indian River…"/>
          <p:cNvSpPr txBox="1"/>
          <p:nvPr/>
        </p:nvSpPr>
        <p:spPr>
          <a:xfrm>
            <a:off x="962871" y="5770033"/>
            <a:ext cx="3219197" cy="78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2000" b="0" cap="all" spc="199">
                <a:solidFill>
                  <a:srgbClr val="FFFFFF"/>
                </a:solidFill>
                <a:latin typeface="Montserrat SemiBold"/>
                <a:ea typeface="Montserrat SemiBold"/>
                <a:cs typeface="Montserrat SemiBold"/>
                <a:sym typeface="Montserrat SemiBold"/>
              </a:defRPr>
            </a:pPr>
            <a:r>
              <a:rPr dirty="0"/>
              <a:t>Indian River</a:t>
            </a:r>
          </a:p>
          <a:p>
            <a:pPr algn="l">
              <a:defRPr sz="2000" b="0" cap="all" spc="199">
                <a:solidFill>
                  <a:srgbClr val="FFFFFF"/>
                </a:solidFill>
                <a:latin typeface="Montserrat SemiBold"/>
                <a:ea typeface="Montserrat SemiBold"/>
                <a:cs typeface="Montserrat SemiBold"/>
                <a:sym typeface="Montserrat SemiBold"/>
              </a:defRPr>
            </a:pPr>
            <a:r>
              <a:rPr dirty="0"/>
              <a:t>Consulting Group</a:t>
            </a:r>
          </a:p>
        </p:txBody>
      </p:sp>
      <p:sp>
        <p:nvSpPr>
          <p:cNvPr id="7" name="Presentation Subtitle">
            <a:extLst>
              <a:ext uri="{FF2B5EF4-FFF2-40B4-BE49-F238E27FC236}">
                <a16:creationId xmlns:a16="http://schemas.microsoft.com/office/drawing/2014/main" id="{48534D75-9F8F-4A49-A1EF-C522BCCFF44D}"/>
              </a:ext>
            </a:extLst>
          </p:cNvPr>
          <p:cNvSpPr txBox="1"/>
          <p:nvPr/>
        </p:nvSpPr>
        <p:spPr>
          <a:xfrm>
            <a:off x="11880363" y="12288308"/>
            <a:ext cx="11608974"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b="0">
                <a:solidFill>
                  <a:srgbClr val="202C5D"/>
                </a:solidFill>
                <a:latin typeface="Montserrat Medium"/>
                <a:ea typeface="Montserrat Medium"/>
                <a:cs typeface="Montserrat Medium"/>
                <a:sym typeface="Montserrat Medium"/>
              </a:defRPr>
            </a:lvl1pPr>
          </a:lstStyle>
          <a:p>
            <a:r>
              <a:rPr lang="en-US" dirty="0"/>
              <a:t>Fall Seminar Series</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B2E156-A622-4EBC-80A6-C870B4EDF907}"/>
              </a:ext>
            </a:extLst>
          </p:cNvPr>
          <p:cNvSpPr>
            <a:spLocks noGrp="1"/>
          </p:cNvSpPr>
          <p:nvPr>
            <p:ph type="title"/>
          </p:nvPr>
        </p:nvSpPr>
        <p:spPr/>
        <p:txBody>
          <a:bodyPr/>
          <a:lstStyle/>
          <a:p>
            <a:r>
              <a:rPr lang="en-US" dirty="0"/>
              <a:t>ROI Defined from Investopedia</a:t>
            </a:r>
          </a:p>
        </p:txBody>
      </p:sp>
      <p:sp>
        <p:nvSpPr>
          <p:cNvPr id="8" name="Text Placeholder 7">
            <a:extLst>
              <a:ext uri="{FF2B5EF4-FFF2-40B4-BE49-F238E27FC236}">
                <a16:creationId xmlns:a16="http://schemas.microsoft.com/office/drawing/2014/main" id="{2D0CF92C-C70A-4CE8-9219-89BAFE042D45}"/>
              </a:ext>
            </a:extLst>
          </p:cNvPr>
          <p:cNvSpPr>
            <a:spLocks noGrp="1"/>
          </p:cNvSpPr>
          <p:nvPr>
            <p:ph type="body" idx="1"/>
          </p:nvPr>
        </p:nvSpPr>
        <p:spPr/>
        <p:txBody>
          <a:bodyPr anchor="t">
            <a:normAutofit lnSpcReduction="10000"/>
          </a:bodyPr>
          <a:lstStyle/>
          <a:p>
            <a:pPr marL="0" indent="0">
              <a:buNone/>
            </a:pPr>
            <a:r>
              <a:rPr kumimoji="0" lang="en-US" altLang="en-US" sz="4800" b="0" i="0" strike="noStrike" cap="none" normalizeH="0" baseline="0" dirty="0">
                <a:ln>
                  <a:noFill/>
                </a:ln>
                <a:solidFill>
                  <a:schemeClr val="tx1"/>
                </a:solidFill>
                <a:effectLst/>
                <a:latin typeface="SourceSansPro"/>
              </a:rPr>
              <a:t>Return on investment (ROI) is a performance measure used to evaluate the efficiency or </a:t>
            </a:r>
            <a:r>
              <a:rPr kumimoji="0" lang="en-US" altLang="en-US" sz="4800" b="0" i="0" strike="noStrike" cap="none" normalizeH="0" baseline="0" dirty="0">
                <a:ln>
                  <a:noFill/>
                </a:ln>
                <a:solidFill>
                  <a:schemeClr val="tx1"/>
                </a:solidFill>
                <a:effectLst/>
                <a:latin typeface="SourceSansPro"/>
                <a:hlinkClick r:id="rId2">
                  <a:extLst>
                    <a:ext uri="{A12FA001-AC4F-418D-AE19-62706E023703}">
                      <ahyp:hlinkClr xmlns:ahyp="http://schemas.microsoft.com/office/drawing/2018/hyperlinkcolor" val="tx"/>
                    </a:ext>
                  </a:extLst>
                </a:hlinkClick>
              </a:rPr>
              <a:t>profitability</a:t>
            </a:r>
            <a:r>
              <a:rPr kumimoji="0" lang="en-US" altLang="en-US" sz="4800" b="0" i="0" strike="noStrike" cap="none" normalizeH="0" baseline="0" dirty="0">
                <a:ln>
                  <a:noFill/>
                </a:ln>
                <a:solidFill>
                  <a:schemeClr val="tx1"/>
                </a:solidFill>
                <a:effectLst/>
                <a:latin typeface="SourceSansPro"/>
              </a:rPr>
              <a:t> of an investment or compare the efficiency of a number of different investments. ROI tries to directly measure the amount of </a:t>
            </a:r>
            <a:r>
              <a:rPr kumimoji="0" lang="en-US" altLang="en-US" sz="4800" b="0" i="0" strike="noStrike" cap="none" normalizeH="0" baseline="0" dirty="0">
                <a:ln>
                  <a:noFill/>
                </a:ln>
                <a:solidFill>
                  <a:schemeClr val="tx1"/>
                </a:solidFill>
                <a:effectLst/>
                <a:latin typeface="SourceSansPro"/>
                <a:hlinkClick r:id="rId3">
                  <a:extLst>
                    <a:ext uri="{A12FA001-AC4F-418D-AE19-62706E023703}">
                      <ahyp:hlinkClr xmlns:ahyp="http://schemas.microsoft.com/office/drawing/2018/hyperlinkcolor" val="tx"/>
                    </a:ext>
                  </a:extLst>
                </a:hlinkClick>
              </a:rPr>
              <a:t>return</a:t>
            </a:r>
            <a:r>
              <a:rPr kumimoji="0" lang="en-US" altLang="en-US" sz="4800" b="0" i="0" strike="noStrike" cap="none" normalizeH="0" baseline="0" dirty="0">
                <a:ln>
                  <a:noFill/>
                </a:ln>
                <a:solidFill>
                  <a:schemeClr val="tx1"/>
                </a:solidFill>
                <a:effectLst/>
                <a:latin typeface="SourceSansPro"/>
              </a:rPr>
              <a:t> on a particular investment, relative to the investment’s cost.</a:t>
            </a:r>
            <a:endParaRPr kumimoji="0" lang="en-US" altLang="en-US" sz="2800" b="0" i="0" strike="noStrike" cap="none" normalizeH="0" baseline="0" dirty="0">
              <a:ln>
                <a:noFill/>
              </a:ln>
              <a:solidFill>
                <a:schemeClr val="tx1"/>
              </a:solidFill>
              <a:effectLst/>
            </a:endParaRPr>
          </a:p>
          <a:p>
            <a:pPr marL="0" indent="0">
              <a:buNone/>
            </a:pPr>
            <a:r>
              <a:rPr kumimoji="0" lang="en-US" altLang="en-US" sz="4800" b="0" i="0" u="none" strike="noStrike" cap="none" normalizeH="0" baseline="0" dirty="0">
                <a:ln>
                  <a:noFill/>
                </a:ln>
                <a:solidFill>
                  <a:srgbClr val="111111"/>
                </a:solidFill>
                <a:effectLst/>
                <a:latin typeface="SourceSansPro"/>
              </a:rPr>
              <a:t>To calculate ROI, the benefit (or return) of an investment is divided by the cost of the investment. The result is expressed as a percentage or a </a:t>
            </a:r>
            <a:r>
              <a:rPr kumimoji="0" lang="en-US" altLang="en-US" sz="4800" b="0" i="0" strike="noStrike" cap="none" normalizeH="0" baseline="0" dirty="0">
                <a:ln>
                  <a:noFill/>
                </a:ln>
                <a:solidFill>
                  <a:schemeClr val="tx1"/>
                </a:solidFill>
                <a:effectLst/>
                <a:latin typeface="SourceSansPro"/>
                <a:hlinkClick r:id="rId4">
                  <a:extLst>
                    <a:ext uri="{A12FA001-AC4F-418D-AE19-62706E023703}">
                      <ahyp:hlinkClr xmlns:ahyp="http://schemas.microsoft.com/office/drawing/2018/hyperlinkcolor" val="tx"/>
                    </a:ext>
                  </a:extLst>
                </a:hlinkClick>
              </a:rPr>
              <a:t>ratio</a:t>
            </a:r>
            <a:endParaRPr kumimoji="0" lang="en-US" altLang="en-US" sz="4800" b="0" i="0" strike="noStrike" cap="none" normalizeH="0" baseline="0" dirty="0">
              <a:ln>
                <a:noFill/>
              </a:ln>
              <a:solidFill>
                <a:schemeClr val="tx1"/>
              </a:solidFill>
              <a:effectLst/>
              <a:latin typeface="SourceSansPro"/>
            </a:endParaRPr>
          </a:p>
          <a:p>
            <a:pPr marL="0" indent="0" algn="ctr">
              <a:buNone/>
            </a:pPr>
            <a:r>
              <a:rPr lang="en-US" b="1" i="1" dirty="0">
                <a:solidFill>
                  <a:schemeClr val="tx1"/>
                </a:solidFill>
                <a:latin typeface="SourceSansPro"/>
              </a:rPr>
              <a:t>but</a:t>
            </a:r>
          </a:p>
          <a:p>
            <a:pPr marL="0" indent="0">
              <a:buNone/>
            </a:pPr>
            <a:r>
              <a:rPr lang="en-US" b="0" i="0" dirty="0">
                <a:solidFill>
                  <a:srgbClr val="202124"/>
                </a:solidFill>
                <a:effectLst/>
                <a:latin typeface="Google Sans Text"/>
              </a:rPr>
              <a:t>The return on </a:t>
            </a:r>
            <a:r>
              <a:rPr lang="en-US" b="0" i="0" u="sng" dirty="0">
                <a:solidFill>
                  <a:srgbClr val="202124"/>
                </a:solidFill>
                <a:effectLst/>
                <a:latin typeface="Google Sans Text"/>
              </a:rPr>
              <a:t>innovation investment </a:t>
            </a:r>
            <a:r>
              <a:rPr lang="en-US" b="0" i="0" dirty="0">
                <a:solidFill>
                  <a:srgbClr val="202124"/>
                </a:solidFill>
                <a:effectLst/>
                <a:latin typeface="Google Sans Text"/>
              </a:rPr>
              <a:t>is calculated by </a:t>
            </a:r>
            <a:r>
              <a:rPr lang="en-US" b="1" i="0" dirty="0">
                <a:solidFill>
                  <a:srgbClr val="202124"/>
                </a:solidFill>
                <a:effectLst/>
                <a:latin typeface="Google Sans Text"/>
              </a:rPr>
              <a:t>comparing the profits of new product or service sales to the research, development</a:t>
            </a:r>
            <a:r>
              <a:rPr lang="en-US" b="0" i="0" dirty="0">
                <a:solidFill>
                  <a:srgbClr val="202124"/>
                </a:solidFill>
                <a:effectLst/>
                <a:latin typeface="Google Sans Text"/>
              </a:rPr>
              <a:t>, and other direct expenditures generated in creating these new products or services.</a:t>
            </a:r>
            <a:endParaRPr lang="en-US" dirty="0"/>
          </a:p>
        </p:txBody>
      </p:sp>
      <p:sp>
        <p:nvSpPr>
          <p:cNvPr id="13" name="Rectangle 5">
            <a:extLst>
              <a:ext uri="{FF2B5EF4-FFF2-40B4-BE49-F238E27FC236}">
                <a16:creationId xmlns:a16="http://schemas.microsoft.com/office/drawing/2014/main" id="{96E25856-5D0E-41E4-8569-C939E686F231}"/>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a16="http://schemas.microsoft.com/office/drawing/2014/main" id="{B05F8E3A-A3C0-4912-B19D-DEA5FC69386F}"/>
              </a:ext>
            </a:extLst>
          </p:cNvPr>
          <p:cNvSpPr>
            <a:spLocks noChangeArrowheads="1"/>
          </p:cNvSpPr>
          <p:nvPr/>
        </p:nvSpPr>
        <p:spPr bwMode="auto">
          <a:xfrm>
            <a:off x="0" y="547300"/>
            <a:ext cx="223138"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ourceSansPro"/>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38346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DFF5-954F-431B-9617-571B686CCDA1}"/>
              </a:ext>
            </a:extLst>
          </p:cNvPr>
          <p:cNvSpPr>
            <a:spLocks noGrp="1"/>
          </p:cNvSpPr>
          <p:nvPr>
            <p:ph type="title"/>
          </p:nvPr>
        </p:nvSpPr>
        <p:spPr>
          <a:xfrm>
            <a:off x="668865" y="785422"/>
            <a:ext cx="21538001" cy="1438274"/>
          </a:xfrm>
        </p:spPr>
        <p:txBody>
          <a:bodyPr/>
          <a:lstStyle/>
          <a:p>
            <a:r>
              <a:rPr lang="en-US" dirty="0"/>
              <a:t>What Goes into the Calculation</a:t>
            </a:r>
          </a:p>
        </p:txBody>
      </p:sp>
      <p:sp>
        <p:nvSpPr>
          <p:cNvPr id="3" name="Content Placeholder 2">
            <a:extLst>
              <a:ext uri="{FF2B5EF4-FFF2-40B4-BE49-F238E27FC236}">
                <a16:creationId xmlns:a16="http://schemas.microsoft.com/office/drawing/2014/main" id="{3E745106-EC97-42FF-9D89-1A76ADA3353E}"/>
              </a:ext>
            </a:extLst>
          </p:cNvPr>
          <p:cNvSpPr>
            <a:spLocks noGrp="1"/>
          </p:cNvSpPr>
          <p:nvPr>
            <p:ph idx="1"/>
          </p:nvPr>
        </p:nvSpPr>
        <p:spPr/>
        <p:txBody>
          <a:bodyPr>
            <a:normAutofit lnSpcReduction="10000"/>
          </a:bodyPr>
          <a:lstStyle/>
          <a:p>
            <a:r>
              <a:rPr lang="en-US" u="sng" dirty="0"/>
              <a:t>Investment phases </a:t>
            </a:r>
            <a:r>
              <a:rPr lang="en-US" dirty="0"/>
              <a:t>requiring executive time and capital to be included</a:t>
            </a:r>
          </a:p>
          <a:p>
            <a:pPr marL="1460500" lvl="1" indent="-914400">
              <a:buFont typeface="+mj-lt"/>
              <a:buAutoNum type="arabicPeriod"/>
            </a:pPr>
            <a:r>
              <a:rPr lang="en-US" dirty="0"/>
              <a:t>Executive research to link external forces of change to their specific market using technology tools to create their North Star</a:t>
            </a:r>
          </a:p>
          <a:p>
            <a:pPr marL="1460500" lvl="1" indent="-914400">
              <a:buFont typeface="+mj-lt"/>
              <a:buAutoNum type="arabicPeriod"/>
            </a:pPr>
            <a:r>
              <a:rPr lang="en-US" dirty="0"/>
              <a:t>There are the capital investment and non-recurring start up costs to bring the new model online at Minimum Viable Product (MVP) performance</a:t>
            </a:r>
          </a:p>
          <a:p>
            <a:pPr marL="1460500" lvl="1" indent="-914400">
              <a:buFont typeface="+mj-lt"/>
              <a:buAutoNum type="arabicPeriod"/>
            </a:pPr>
            <a:r>
              <a:rPr lang="en-US" dirty="0"/>
              <a:t>There is the organizational change management process so the revised structure can embrace and utilize the new model that is defined in a specific project plan (usually in parallel with item #2)</a:t>
            </a:r>
          </a:p>
          <a:p>
            <a:pPr marL="1460500" lvl="1" indent="-914400">
              <a:buFont typeface="+mj-lt"/>
              <a:buAutoNum type="arabicPeriod"/>
            </a:pPr>
            <a:r>
              <a:rPr lang="en-US" dirty="0"/>
              <a:t>There are the recurring costs to operate the model and keep up with technology upgrades (you will learn about technology stack vulnerability)</a:t>
            </a:r>
          </a:p>
          <a:p>
            <a:r>
              <a:rPr lang="en-US" dirty="0"/>
              <a:t>Innovation </a:t>
            </a:r>
            <a:r>
              <a:rPr lang="en-US" u="sng" dirty="0"/>
              <a:t>investment returns</a:t>
            </a:r>
            <a:r>
              <a:rPr lang="en-US" dirty="0"/>
              <a:t>, over current state, to be included </a:t>
            </a:r>
          </a:p>
          <a:p>
            <a:pPr marL="0" lvl="1" indent="0" algn="ctr">
              <a:buNone/>
            </a:pPr>
            <a:r>
              <a:rPr lang="en-US" i="1" dirty="0">
                <a:solidFill>
                  <a:schemeClr val="accent3"/>
                </a:solidFill>
              </a:rPr>
              <a:t>Lower SG&amp;A costs going forward, higher market making (growth) productivity, lower customer attrition, higher capital turns, and potentially higher gross margins</a:t>
            </a:r>
          </a:p>
        </p:txBody>
      </p:sp>
      <p:sp>
        <p:nvSpPr>
          <p:cNvPr id="4" name="Text Placeholder 3">
            <a:extLst>
              <a:ext uri="{FF2B5EF4-FFF2-40B4-BE49-F238E27FC236}">
                <a16:creationId xmlns:a16="http://schemas.microsoft.com/office/drawing/2014/main" id="{1F375C73-6841-4D9E-BDA2-BC1AEC32915D}"/>
              </a:ext>
            </a:extLst>
          </p:cNvPr>
          <p:cNvSpPr>
            <a:spLocks noGrp="1"/>
          </p:cNvSpPr>
          <p:nvPr>
            <p:ph type="body" sz="quarter" idx="12"/>
          </p:nvPr>
        </p:nvSpPr>
        <p:spPr/>
        <p:txBody>
          <a:bodyPr/>
          <a:lstStyle/>
          <a:p>
            <a:r>
              <a:rPr lang="en-US" dirty="0"/>
              <a:t>The Issue with Innovation Investment Is the Uncertainty and Number of Variables</a:t>
            </a:r>
          </a:p>
        </p:txBody>
      </p:sp>
    </p:spTree>
    <p:extLst>
      <p:ext uri="{BB962C8B-B14F-4D97-AF65-F5344CB8AC3E}">
        <p14:creationId xmlns:p14="http://schemas.microsoft.com/office/powerpoint/2010/main" val="412012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894ED-0242-44D8-AE16-47D07F3C710E}"/>
              </a:ext>
            </a:extLst>
          </p:cNvPr>
          <p:cNvSpPr>
            <a:spLocks noGrp="1"/>
          </p:cNvSpPr>
          <p:nvPr>
            <p:ph type="title"/>
          </p:nvPr>
        </p:nvSpPr>
        <p:spPr>
          <a:xfrm>
            <a:off x="639231" y="813997"/>
            <a:ext cx="23105538" cy="1438274"/>
          </a:xfrm>
        </p:spPr>
        <p:txBody>
          <a:bodyPr/>
          <a:lstStyle/>
          <a:p>
            <a:r>
              <a:rPr lang="en-US" dirty="0"/>
              <a:t>Managing Risk</a:t>
            </a:r>
          </a:p>
        </p:txBody>
      </p:sp>
      <p:sp>
        <p:nvSpPr>
          <p:cNvPr id="3" name="Content Placeholder 2">
            <a:extLst>
              <a:ext uri="{FF2B5EF4-FFF2-40B4-BE49-F238E27FC236}">
                <a16:creationId xmlns:a16="http://schemas.microsoft.com/office/drawing/2014/main" id="{8579573A-4C5D-4844-B295-9E278116D960}"/>
              </a:ext>
            </a:extLst>
          </p:cNvPr>
          <p:cNvSpPr>
            <a:spLocks noGrp="1"/>
          </p:cNvSpPr>
          <p:nvPr>
            <p:ph idx="1"/>
          </p:nvPr>
        </p:nvSpPr>
        <p:spPr/>
        <p:txBody>
          <a:bodyPr>
            <a:normAutofit fontScale="92500" lnSpcReduction="20000"/>
          </a:bodyPr>
          <a:lstStyle/>
          <a:p>
            <a:r>
              <a:rPr lang="en-US" sz="5400" dirty="0"/>
              <a:t>The probability of success plus the probability of failure always equals one</a:t>
            </a:r>
          </a:p>
          <a:p>
            <a:pPr algn="ctr"/>
            <a:r>
              <a:rPr lang="en-US" sz="4800" i="1" dirty="0">
                <a:solidFill>
                  <a:schemeClr val="accent1"/>
                </a:solidFill>
              </a:rPr>
              <a:t>Without a tipping point to trigger action, the cost of not investing could be a slow death</a:t>
            </a:r>
          </a:p>
          <a:p>
            <a:r>
              <a:rPr lang="en-US" sz="5400" dirty="0"/>
              <a:t>Mathematical Expectancy (ME) in $ = (Event probability %) X (Consequence $)</a:t>
            </a:r>
          </a:p>
          <a:p>
            <a:pPr algn="ctr"/>
            <a:r>
              <a:rPr lang="en-US" sz="4800" i="1" dirty="0">
                <a:solidFill>
                  <a:schemeClr val="accent1"/>
                </a:solidFill>
              </a:rPr>
              <a:t>Put a few scenarios together and compare ME values</a:t>
            </a:r>
          </a:p>
          <a:p>
            <a:r>
              <a:rPr lang="en-US" sz="5400" dirty="0"/>
              <a:t>Proven risk reduction strategies</a:t>
            </a:r>
          </a:p>
          <a:p>
            <a:pPr marL="1231900" lvl="1" indent="-685800">
              <a:buFont typeface="Arial" panose="020B0604020202020204" pitchFamily="34" charset="0"/>
              <a:buChar char="•"/>
            </a:pPr>
            <a:r>
              <a:rPr lang="en-US" sz="4600" dirty="0"/>
              <a:t>Higher executive knowledge and understanding of </a:t>
            </a:r>
            <a:r>
              <a:rPr lang="en-US" sz="4600" i="1" u="sng" dirty="0"/>
              <a:t>their</a:t>
            </a:r>
            <a:r>
              <a:rPr lang="en-US" sz="4600" dirty="0"/>
              <a:t> North Star and Go-To-Market (GTM) pivot project plan, leading from the front</a:t>
            </a:r>
          </a:p>
          <a:p>
            <a:pPr marL="1231900" lvl="1" indent="-685800">
              <a:buFont typeface="Arial" panose="020B0604020202020204" pitchFamily="34" charset="0"/>
              <a:buChar char="•"/>
            </a:pPr>
            <a:r>
              <a:rPr lang="en-US" sz="4600" dirty="0"/>
              <a:t>Investing with enough scale to warrant the necessary executive attention, i.e., skin in the game</a:t>
            </a:r>
          </a:p>
          <a:p>
            <a:pPr marL="1231900" lvl="1" indent="-685800">
              <a:buFont typeface="Arial" panose="020B0604020202020204" pitchFamily="34" charset="0"/>
              <a:buChar char="•"/>
            </a:pPr>
            <a:r>
              <a:rPr lang="en-US" sz="4600" dirty="0"/>
              <a:t>Choosing best of breed versus a single software provider, but know every full-service solution firm violently disagrees; Incremental short term returns help fund the next investment</a:t>
            </a:r>
          </a:p>
          <a:p>
            <a:pPr marL="1231900" lvl="1" indent="-685800">
              <a:buFont typeface="Arial" panose="020B0604020202020204" pitchFamily="34" charset="0"/>
              <a:buChar char="•"/>
            </a:pPr>
            <a:r>
              <a:rPr lang="en-US" sz="4600" dirty="0"/>
              <a:t>Choosing to be a fast follower with strong sensing mechanisms to know where the leaders are in the industry transition</a:t>
            </a:r>
          </a:p>
          <a:p>
            <a:pPr marL="1231900" lvl="1" indent="-685800">
              <a:buFont typeface="Arial" panose="020B0604020202020204" pitchFamily="34" charset="0"/>
              <a:buChar char="•"/>
            </a:pPr>
            <a:r>
              <a:rPr lang="en-US" sz="4600" dirty="0"/>
              <a:t>Regular review of direct customer insight that does not come from the sales force</a:t>
            </a:r>
          </a:p>
        </p:txBody>
      </p:sp>
      <p:sp>
        <p:nvSpPr>
          <p:cNvPr id="4" name="Text Placeholder 3">
            <a:extLst>
              <a:ext uri="{FF2B5EF4-FFF2-40B4-BE49-F238E27FC236}">
                <a16:creationId xmlns:a16="http://schemas.microsoft.com/office/drawing/2014/main" id="{53DF14CC-8E22-45D7-BA4F-E8E1BF0089A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78854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E4B09-9936-42F9-B2C5-5707DE31BFAF}"/>
              </a:ext>
            </a:extLst>
          </p:cNvPr>
          <p:cNvSpPr>
            <a:spLocks noGrp="1"/>
          </p:cNvSpPr>
          <p:nvPr>
            <p:ph type="title"/>
          </p:nvPr>
        </p:nvSpPr>
        <p:spPr>
          <a:xfrm>
            <a:off x="668865" y="785422"/>
            <a:ext cx="21538001" cy="1438274"/>
          </a:xfrm>
        </p:spPr>
        <p:txBody>
          <a:bodyPr/>
          <a:lstStyle/>
          <a:p>
            <a:r>
              <a:rPr lang="en-US" dirty="0"/>
              <a:t>Create Your North Star</a:t>
            </a:r>
          </a:p>
        </p:txBody>
      </p:sp>
      <p:sp>
        <p:nvSpPr>
          <p:cNvPr id="3" name="Content Placeholder 2">
            <a:extLst>
              <a:ext uri="{FF2B5EF4-FFF2-40B4-BE49-F238E27FC236}">
                <a16:creationId xmlns:a16="http://schemas.microsoft.com/office/drawing/2014/main" id="{B0DE3575-E248-4E5B-85CF-C2C636FE6B3C}"/>
              </a:ext>
            </a:extLst>
          </p:cNvPr>
          <p:cNvSpPr>
            <a:spLocks noGrp="1"/>
          </p:cNvSpPr>
          <p:nvPr>
            <p:ph idx="1"/>
          </p:nvPr>
        </p:nvSpPr>
        <p:spPr>
          <a:xfrm>
            <a:off x="668867" y="2022233"/>
            <a:ext cx="22612366" cy="10599754"/>
          </a:xfrm>
        </p:spPr>
        <p:txBody>
          <a:bodyPr>
            <a:normAutofit lnSpcReduction="10000"/>
          </a:bodyPr>
          <a:lstStyle/>
          <a:p>
            <a:pPr algn="ctr"/>
            <a:r>
              <a:rPr lang="en-US" sz="4800" i="1" dirty="0">
                <a:solidFill>
                  <a:schemeClr val="accent1"/>
                </a:solidFill>
              </a:rPr>
              <a:t>You want your customers, when they look around in two to four years, to see your firm as the one that has their act together and knows how to win in this new game, yes you are expensive - but you are really good</a:t>
            </a:r>
          </a:p>
          <a:p>
            <a:pPr algn="ctr"/>
            <a:r>
              <a:rPr lang="en-US" sz="5200" b="1" dirty="0"/>
              <a:t>North Star</a:t>
            </a:r>
          </a:p>
          <a:p>
            <a:pPr marL="685800" indent="-685800">
              <a:buFont typeface="+mj-lt"/>
              <a:buAutoNum type="arabicPeriod"/>
            </a:pPr>
            <a:r>
              <a:rPr lang="en-US" sz="4800" dirty="0"/>
              <a:t>Have a discussion about your customers sorting them into winners, losers, and those that are uncertain (list the selection criteria as they are created)*</a:t>
            </a:r>
          </a:p>
          <a:p>
            <a:pPr marL="685800" indent="-685800">
              <a:buFont typeface="+mj-lt"/>
              <a:buAutoNum type="arabicPeriod"/>
            </a:pPr>
            <a:r>
              <a:rPr lang="en-US" sz="4800" dirty="0"/>
              <a:t>Consider your change scenarios (developed with executive research) and think about where your winners will be in several years based on how they react to these changes, and how they will compete and source differently, considering increasing purchase concentration</a:t>
            </a:r>
          </a:p>
          <a:p>
            <a:pPr marL="685800" indent="-685800">
              <a:buFont typeface="+mj-lt"/>
              <a:buAutoNum type="arabicPeriod"/>
            </a:pPr>
            <a:r>
              <a:rPr lang="en-US" sz="4800" dirty="0"/>
              <a:t>Then define the new capabilities they will need to succeed so you can provide a value proposition that makes you their obvious and only choice</a:t>
            </a:r>
          </a:p>
          <a:p>
            <a:pPr marL="685800" indent="-685800">
              <a:buFont typeface="+mj-lt"/>
              <a:buAutoNum type="arabicPeriod"/>
            </a:pPr>
            <a:r>
              <a:rPr lang="en-US" sz="4800" dirty="0"/>
              <a:t>Then build plans to realign your resources to the emerging growth opportunities</a:t>
            </a:r>
          </a:p>
        </p:txBody>
      </p:sp>
      <p:sp>
        <p:nvSpPr>
          <p:cNvPr id="4" name="Text Placeholder 3">
            <a:extLst>
              <a:ext uri="{FF2B5EF4-FFF2-40B4-BE49-F238E27FC236}">
                <a16:creationId xmlns:a16="http://schemas.microsoft.com/office/drawing/2014/main" id="{F45E4CE0-468A-404E-8320-D15491766D75}"/>
              </a:ext>
            </a:extLst>
          </p:cNvPr>
          <p:cNvSpPr>
            <a:spLocks noGrp="1"/>
          </p:cNvSpPr>
          <p:nvPr>
            <p:ph type="body" sz="quarter" idx="12"/>
          </p:nvPr>
        </p:nvSpPr>
        <p:spPr/>
        <p:txBody>
          <a:bodyPr/>
          <a:lstStyle/>
          <a:p>
            <a:r>
              <a:rPr lang="en-US" dirty="0"/>
              <a:t>This Defines the End Game So You Can Iteratively Define the Costs and Benefits</a:t>
            </a:r>
          </a:p>
        </p:txBody>
      </p:sp>
      <p:sp>
        <p:nvSpPr>
          <p:cNvPr id="8" name="TextBox 7">
            <a:extLst>
              <a:ext uri="{FF2B5EF4-FFF2-40B4-BE49-F238E27FC236}">
                <a16:creationId xmlns:a16="http://schemas.microsoft.com/office/drawing/2014/main" id="{B2A6B91A-68ED-4095-BF18-87C949E59F3D}"/>
              </a:ext>
            </a:extLst>
          </p:cNvPr>
          <p:cNvSpPr txBox="1"/>
          <p:nvPr/>
        </p:nvSpPr>
        <p:spPr>
          <a:xfrm>
            <a:off x="6968580" y="13137504"/>
            <a:ext cx="11953328" cy="461665"/>
          </a:xfrm>
          <a:prstGeom prst="rect">
            <a:avLst/>
          </a:prstGeom>
          <a:noFill/>
        </p:spPr>
        <p:txBody>
          <a:bodyPr wrap="square" rtlCol="0">
            <a:spAutoFit/>
          </a:bodyPr>
          <a:lstStyle/>
          <a:p>
            <a:pPr algn="ctr"/>
            <a:r>
              <a:rPr lang="en-US" sz="2400" b="0" i="1" dirty="0">
                <a:latin typeface="Arial" pitchFamily="34" charset="0"/>
                <a:cs typeface="Arial" pitchFamily="34" charset="0"/>
              </a:rPr>
              <a:t>* You will likely find that current revenue size is a poor predictor</a:t>
            </a:r>
          </a:p>
        </p:txBody>
      </p:sp>
    </p:spTree>
    <p:extLst>
      <p:ext uri="{BB962C8B-B14F-4D97-AF65-F5344CB8AC3E}">
        <p14:creationId xmlns:p14="http://schemas.microsoft.com/office/powerpoint/2010/main" val="45300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D4FF-00BD-4FF2-BE5A-24A65CF5C87D}"/>
              </a:ext>
            </a:extLst>
          </p:cNvPr>
          <p:cNvSpPr>
            <a:spLocks noGrp="1"/>
          </p:cNvSpPr>
          <p:nvPr>
            <p:ph type="title"/>
          </p:nvPr>
        </p:nvSpPr>
        <p:spPr>
          <a:xfrm>
            <a:off x="609597" y="785422"/>
            <a:ext cx="21597269" cy="1438274"/>
          </a:xfrm>
        </p:spPr>
        <p:txBody>
          <a:bodyPr/>
          <a:lstStyle/>
          <a:p>
            <a:r>
              <a:rPr lang="en-US" dirty="0"/>
              <a:t>Where to Invest First</a:t>
            </a:r>
          </a:p>
        </p:txBody>
      </p:sp>
      <p:sp>
        <p:nvSpPr>
          <p:cNvPr id="3" name="Content Placeholder 2">
            <a:extLst>
              <a:ext uri="{FF2B5EF4-FFF2-40B4-BE49-F238E27FC236}">
                <a16:creationId xmlns:a16="http://schemas.microsoft.com/office/drawing/2014/main" id="{8B844B68-601D-46A2-9B4A-2E4501604CFB}"/>
              </a:ext>
            </a:extLst>
          </p:cNvPr>
          <p:cNvSpPr>
            <a:spLocks noGrp="1"/>
          </p:cNvSpPr>
          <p:nvPr>
            <p:ph idx="1"/>
          </p:nvPr>
        </p:nvSpPr>
        <p:spPr>
          <a:xfrm>
            <a:off x="668866" y="2022232"/>
            <a:ext cx="23105536" cy="11074643"/>
          </a:xfrm>
        </p:spPr>
        <p:txBody>
          <a:bodyPr>
            <a:normAutofit lnSpcReduction="10000"/>
          </a:bodyPr>
          <a:lstStyle/>
          <a:p>
            <a:r>
              <a:rPr lang="en-US" sz="4800" dirty="0"/>
              <a:t>Define the gaps between today’s present state and the future state of your North Star as this becomes the journey map, a.k.a. strategy</a:t>
            </a:r>
          </a:p>
          <a:p>
            <a:r>
              <a:rPr lang="en-US" sz="4800" dirty="0"/>
              <a:t>Define the chunks of work that need to be defined and completed that bridge the gap and sort them into themes called core initiatives</a:t>
            </a:r>
          </a:p>
          <a:p>
            <a:r>
              <a:rPr lang="en-US" sz="4800" dirty="0"/>
              <a:t>Once in core initiatives, redefine or resize the </a:t>
            </a:r>
            <a:br>
              <a:rPr lang="en-US" sz="4800" dirty="0"/>
            </a:br>
            <a:r>
              <a:rPr lang="en-US" sz="4800" dirty="0"/>
              <a:t>chunks of work as execution plans that can </a:t>
            </a:r>
            <a:br>
              <a:rPr lang="en-US" sz="4800" dirty="0"/>
            </a:br>
            <a:r>
              <a:rPr lang="en-US" sz="4800" dirty="0"/>
              <a:t>be </a:t>
            </a:r>
            <a:r>
              <a:rPr lang="en-US" sz="4800" u="sng" dirty="0"/>
              <a:t>clearly</a:t>
            </a:r>
            <a:r>
              <a:rPr lang="en-US" sz="4800" dirty="0"/>
              <a:t> completed in six months or less</a:t>
            </a:r>
          </a:p>
          <a:p>
            <a:r>
              <a:rPr lang="en-US" sz="4800" i="1" dirty="0">
                <a:solidFill>
                  <a:schemeClr val="accent3"/>
                </a:solidFill>
              </a:rPr>
              <a:t>                Each has their own ROI</a:t>
            </a:r>
          </a:p>
          <a:p>
            <a:r>
              <a:rPr lang="en-US" sz="4800" dirty="0"/>
              <a:t>Place them in a heat map and start with </a:t>
            </a:r>
            <a:br>
              <a:rPr lang="en-US" sz="4800" dirty="0"/>
            </a:br>
            <a:r>
              <a:rPr lang="en-US" sz="4800" dirty="0"/>
              <a:t>those easiest to do with the highest impact</a:t>
            </a:r>
            <a:br>
              <a:rPr lang="en-US" sz="4800" dirty="0"/>
            </a:br>
            <a:endParaRPr lang="en-US" sz="4800" i="1" dirty="0">
              <a:solidFill>
                <a:schemeClr val="accent3"/>
              </a:solidFill>
            </a:endParaRPr>
          </a:p>
          <a:p>
            <a:r>
              <a:rPr lang="en-US" sz="4800" i="1" dirty="0">
                <a:solidFill>
                  <a:schemeClr val="accent3"/>
                </a:solidFill>
              </a:rPr>
              <a:t>If you are behind your customers or suppliers,</a:t>
            </a:r>
            <a:br>
              <a:rPr lang="en-US" sz="4800" i="1" dirty="0">
                <a:solidFill>
                  <a:schemeClr val="accent3"/>
                </a:solidFill>
              </a:rPr>
            </a:br>
            <a:r>
              <a:rPr lang="en-US" sz="4800" i="1" dirty="0">
                <a:solidFill>
                  <a:schemeClr val="accent3"/>
                </a:solidFill>
              </a:rPr>
              <a:t>    catch up with them first, then go internal</a:t>
            </a:r>
          </a:p>
          <a:p>
            <a:endParaRPr lang="en-US" sz="4800" dirty="0"/>
          </a:p>
          <a:p>
            <a:endParaRPr lang="en-US" sz="4800" dirty="0"/>
          </a:p>
        </p:txBody>
      </p:sp>
      <p:sp>
        <p:nvSpPr>
          <p:cNvPr id="4" name="Text Placeholder 3">
            <a:extLst>
              <a:ext uri="{FF2B5EF4-FFF2-40B4-BE49-F238E27FC236}">
                <a16:creationId xmlns:a16="http://schemas.microsoft.com/office/drawing/2014/main" id="{2790400F-4174-45B9-8CBF-85A28E668492}"/>
              </a:ext>
            </a:extLst>
          </p:cNvPr>
          <p:cNvSpPr>
            <a:spLocks noGrp="1"/>
          </p:cNvSpPr>
          <p:nvPr>
            <p:ph type="body" sz="quarter" idx="12"/>
          </p:nvPr>
        </p:nvSpPr>
        <p:spPr/>
        <p:txBody>
          <a:bodyPr/>
          <a:lstStyle/>
          <a:p>
            <a:r>
              <a:rPr lang="en-US" dirty="0"/>
              <a:t>Detail Is Important for What Happens First but Fades Quickly Going Out in Time</a:t>
            </a:r>
          </a:p>
        </p:txBody>
      </p:sp>
      <p:pic>
        <p:nvPicPr>
          <p:cNvPr id="5" name="Picture 4">
            <a:extLst>
              <a:ext uri="{FF2B5EF4-FFF2-40B4-BE49-F238E27FC236}">
                <a16:creationId xmlns:a16="http://schemas.microsoft.com/office/drawing/2014/main" id="{21DD304F-0347-440A-AA8A-354DFDF78265}"/>
              </a:ext>
            </a:extLst>
          </p:cNvPr>
          <p:cNvPicPr>
            <a:picLocks noChangeAspect="1"/>
          </p:cNvPicPr>
          <p:nvPr/>
        </p:nvPicPr>
        <p:blipFill>
          <a:blip r:embed="rId2"/>
          <a:stretch>
            <a:fillRect/>
          </a:stretch>
        </p:blipFill>
        <p:spPr>
          <a:xfrm>
            <a:off x="13073312" y="5410200"/>
            <a:ext cx="10293731" cy="7131775"/>
          </a:xfrm>
          <a:prstGeom prst="rect">
            <a:avLst/>
          </a:prstGeom>
        </p:spPr>
      </p:pic>
    </p:spTree>
    <p:extLst>
      <p:ext uri="{BB962C8B-B14F-4D97-AF65-F5344CB8AC3E}">
        <p14:creationId xmlns:p14="http://schemas.microsoft.com/office/powerpoint/2010/main" val="2701943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CFAAD3-4E4B-4A19-982C-BF72D2378FA9}"/>
              </a:ext>
            </a:extLst>
          </p:cNvPr>
          <p:cNvSpPr>
            <a:spLocks noGrp="1"/>
          </p:cNvSpPr>
          <p:nvPr>
            <p:ph type="body" sz="quarter" idx="21"/>
          </p:nvPr>
        </p:nvSpPr>
        <p:spPr>
          <a:xfrm>
            <a:off x="10877550" y="641350"/>
            <a:ext cx="12581109" cy="1903085"/>
          </a:xfrm>
        </p:spPr>
        <p:txBody>
          <a:bodyPr/>
          <a:lstStyle/>
          <a:p>
            <a:r>
              <a:rPr lang="en-US" sz="4000" dirty="0">
                <a:solidFill>
                  <a:schemeClr val="bg1"/>
                </a:solidFill>
                <a:effectLst/>
                <a:latin typeface="Montserrat Light" panose="00000400000000000000" pitchFamily="2" charset="0"/>
                <a:ea typeface="Times New Roman" panose="02020603050405020304" pitchFamily="18" charset="0"/>
              </a:rPr>
              <a:t>Investment Roadmap for Digital </a:t>
            </a:r>
            <a:r>
              <a:rPr lang="en-US" sz="4000" dirty="0">
                <a:solidFill>
                  <a:schemeClr val="bg1"/>
                </a:solidFill>
                <a:latin typeface="Montserrat Light" panose="00000400000000000000" pitchFamily="2" charset="0"/>
                <a:ea typeface="Times New Roman" panose="02020603050405020304" pitchFamily="18" charset="0"/>
              </a:rPr>
              <a:t>T</a:t>
            </a:r>
            <a:r>
              <a:rPr lang="en-US" sz="4000" dirty="0">
                <a:solidFill>
                  <a:schemeClr val="bg1"/>
                </a:solidFill>
                <a:effectLst/>
                <a:latin typeface="Montserrat Light" panose="00000400000000000000" pitchFamily="2" charset="0"/>
                <a:ea typeface="Times New Roman" panose="02020603050405020304" pitchFamily="18" charset="0"/>
              </a:rPr>
              <a:t>ransformation</a:t>
            </a:r>
            <a:endParaRPr lang="en-US" sz="4000" dirty="0">
              <a:solidFill>
                <a:schemeClr val="bg1"/>
              </a:solidFill>
              <a:effectLst/>
              <a:latin typeface="Montserrat Light" panose="00000400000000000000" pitchFamily="2" charset="0"/>
              <a:ea typeface="Calibri" panose="020F0502020204030204" pitchFamily="34" charset="0"/>
            </a:endParaRPr>
          </a:p>
          <a:p>
            <a:endParaRPr lang="en-US" dirty="0"/>
          </a:p>
        </p:txBody>
      </p:sp>
      <p:sp>
        <p:nvSpPr>
          <p:cNvPr id="3" name="Text Placeholder 2">
            <a:extLst>
              <a:ext uri="{FF2B5EF4-FFF2-40B4-BE49-F238E27FC236}">
                <a16:creationId xmlns:a16="http://schemas.microsoft.com/office/drawing/2014/main" id="{6505111D-0EC1-4E89-B5E2-FD0D8A113693}"/>
              </a:ext>
            </a:extLst>
          </p:cNvPr>
          <p:cNvSpPr>
            <a:spLocks noGrp="1"/>
          </p:cNvSpPr>
          <p:nvPr>
            <p:ph type="body" sz="quarter" idx="22"/>
          </p:nvPr>
        </p:nvSpPr>
        <p:spPr>
          <a:xfrm>
            <a:off x="841689" y="2505576"/>
            <a:ext cx="22700622" cy="2641749"/>
          </a:xfrm>
        </p:spPr>
        <p:txBody>
          <a:bodyPr/>
          <a:lstStyle/>
          <a:p>
            <a:r>
              <a:rPr lang="en-US" b="1" dirty="0"/>
              <a:t>So How Do You Start?</a:t>
            </a:r>
          </a:p>
          <a:p>
            <a:r>
              <a:rPr lang="en-US" dirty="0"/>
              <a:t>Build a high-level innovation investment ROI model with upper and lower limits to track, while you go through the three steps </a:t>
            </a:r>
          </a:p>
        </p:txBody>
      </p:sp>
      <p:sp>
        <p:nvSpPr>
          <p:cNvPr id="4" name="Text Placeholder 3">
            <a:extLst>
              <a:ext uri="{FF2B5EF4-FFF2-40B4-BE49-F238E27FC236}">
                <a16:creationId xmlns:a16="http://schemas.microsoft.com/office/drawing/2014/main" id="{153BC670-7C17-4EF0-8EE1-FF652A400C63}"/>
              </a:ext>
            </a:extLst>
          </p:cNvPr>
          <p:cNvSpPr>
            <a:spLocks noGrp="1"/>
          </p:cNvSpPr>
          <p:nvPr>
            <p:ph type="body" sz="quarter" idx="23"/>
          </p:nvPr>
        </p:nvSpPr>
        <p:spPr>
          <a:xfrm>
            <a:off x="17053125" y="5625276"/>
            <a:ext cx="6042784" cy="6627455"/>
          </a:xfrm>
        </p:spPr>
        <p:txBody>
          <a:bodyPr/>
          <a:lstStyle/>
          <a:p>
            <a:pPr marL="0" indent="0" algn="ctr">
              <a:buNone/>
            </a:pPr>
            <a:r>
              <a:rPr lang="en-US" sz="4400" dirty="0"/>
              <a:t>Build and launch the (MVP) Minimum Viable Product</a:t>
            </a:r>
          </a:p>
          <a:p>
            <a:pPr>
              <a:spcBef>
                <a:spcPts val="1200"/>
              </a:spcBef>
              <a:spcAft>
                <a:spcPts val="600"/>
              </a:spcAft>
            </a:pPr>
            <a:r>
              <a:rPr lang="en-US" sz="3600" dirty="0"/>
              <a:t>Build out a multi-year investment roadmap</a:t>
            </a:r>
          </a:p>
          <a:p>
            <a:pPr>
              <a:spcBef>
                <a:spcPts val="1200"/>
              </a:spcBef>
              <a:spcAft>
                <a:spcPts val="600"/>
              </a:spcAft>
            </a:pPr>
            <a:r>
              <a:rPr lang="en-US" sz="3600" dirty="0"/>
              <a:t>Fund the first year aggressively (skin in the game)</a:t>
            </a:r>
          </a:p>
          <a:p>
            <a:pPr>
              <a:spcBef>
                <a:spcPts val="1200"/>
              </a:spcBef>
              <a:spcAft>
                <a:spcPts val="600"/>
              </a:spcAft>
            </a:pPr>
            <a:r>
              <a:rPr lang="en-US" sz="3600" dirty="0"/>
              <a:t>Monitor carefully and learn for next year</a:t>
            </a:r>
          </a:p>
        </p:txBody>
      </p:sp>
      <p:sp>
        <p:nvSpPr>
          <p:cNvPr id="5" name="Text Placeholder 4">
            <a:extLst>
              <a:ext uri="{FF2B5EF4-FFF2-40B4-BE49-F238E27FC236}">
                <a16:creationId xmlns:a16="http://schemas.microsoft.com/office/drawing/2014/main" id="{588E5DF4-17AA-45D9-B22E-28B1EAF37980}"/>
              </a:ext>
            </a:extLst>
          </p:cNvPr>
          <p:cNvSpPr>
            <a:spLocks noGrp="1"/>
          </p:cNvSpPr>
          <p:nvPr>
            <p:ph type="body" sz="quarter" idx="24"/>
          </p:nvPr>
        </p:nvSpPr>
        <p:spPr>
          <a:xfrm>
            <a:off x="1393033" y="5625276"/>
            <a:ext cx="5937842" cy="6381234"/>
          </a:xfrm>
        </p:spPr>
        <p:txBody>
          <a:bodyPr/>
          <a:lstStyle/>
          <a:p>
            <a:pPr marL="0" indent="0" algn="ctr">
              <a:buNone/>
            </a:pPr>
            <a:r>
              <a:rPr lang="en-US" sz="4400" dirty="0"/>
              <a:t>Executive Research</a:t>
            </a:r>
          </a:p>
          <a:p>
            <a:pPr>
              <a:spcBef>
                <a:spcPts val="1200"/>
              </a:spcBef>
              <a:spcAft>
                <a:spcPts val="600"/>
              </a:spcAft>
            </a:pPr>
            <a:r>
              <a:rPr lang="en-US" sz="3600" dirty="0"/>
              <a:t>Execs start spending one hour each day reading and studying</a:t>
            </a:r>
          </a:p>
          <a:p>
            <a:pPr>
              <a:spcBef>
                <a:spcPts val="1200"/>
              </a:spcBef>
              <a:spcAft>
                <a:spcPts val="600"/>
              </a:spcAft>
            </a:pPr>
            <a:r>
              <a:rPr lang="en-US" sz="3600" dirty="0"/>
              <a:t>Talk to experts and peers who are ahead of you, not your friends</a:t>
            </a:r>
          </a:p>
          <a:p>
            <a:pPr>
              <a:spcBef>
                <a:spcPts val="1200"/>
              </a:spcBef>
              <a:spcAft>
                <a:spcPts val="600"/>
              </a:spcAft>
            </a:pPr>
            <a:r>
              <a:rPr lang="en-US" sz="3600" dirty="0"/>
              <a:t>Go to seminars, read blogs, hire consultants or new executives</a:t>
            </a:r>
            <a:endParaRPr lang="en-US" sz="3200" dirty="0"/>
          </a:p>
        </p:txBody>
      </p:sp>
      <p:sp>
        <p:nvSpPr>
          <p:cNvPr id="6" name="Text Placeholder 5">
            <a:extLst>
              <a:ext uri="{FF2B5EF4-FFF2-40B4-BE49-F238E27FC236}">
                <a16:creationId xmlns:a16="http://schemas.microsoft.com/office/drawing/2014/main" id="{5D906E85-1E3B-431A-9365-BF8473278A17}"/>
              </a:ext>
            </a:extLst>
          </p:cNvPr>
          <p:cNvSpPr>
            <a:spLocks noGrp="1"/>
          </p:cNvSpPr>
          <p:nvPr>
            <p:ph type="body" sz="quarter" idx="25"/>
          </p:nvPr>
        </p:nvSpPr>
        <p:spPr>
          <a:xfrm>
            <a:off x="9441538" y="5625276"/>
            <a:ext cx="5937841" cy="5827236"/>
          </a:xfrm>
        </p:spPr>
        <p:txBody>
          <a:bodyPr/>
          <a:lstStyle/>
          <a:p>
            <a:pPr marL="0" indent="0" algn="ctr">
              <a:buNone/>
            </a:pPr>
            <a:r>
              <a:rPr lang="en-US" sz="4400" dirty="0"/>
              <a:t>Create the North Star</a:t>
            </a:r>
          </a:p>
          <a:p>
            <a:pPr>
              <a:spcBef>
                <a:spcPts val="1200"/>
              </a:spcBef>
              <a:spcAft>
                <a:spcPts val="600"/>
              </a:spcAft>
            </a:pPr>
            <a:r>
              <a:rPr lang="en-US" sz="3600" dirty="0"/>
              <a:t>Many meetings involving all the key stakeholders</a:t>
            </a:r>
          </a:p>
          <a:p>
            <a:pPr>
              <a:spcBef>
                <a:spcPts val="1200"/>
              </a:spcBef>
              <a:spcAft>
                <a:spcPts val="600"/>
              </a:spcAft>
            </a:pPr>
            <a:r>
              <a:rPr lang="en-US" sz="3600" dirty="0"/>
              <a:t>Start with new customer insight, not from sales reps</a:t>
            </a:r>
          </a:p>
          <a:p>
            <a:pPr>
              <a:spcBef>
                <a:spcPts val="1200"/>
              </a:spcBef>
              <a:spcAft>
                <a:spcPts val="600"/>
              </a:spcAft>
            </a:pPr>
            <a:r>
              <a:rPr lang="en-US" sz="3600" dirty="0"/>
              <a:t>Create scenarios and slowly consolidate for the best competitive position</a:t>
            </a:r>
            <a:endParaRPr lang="en-US" sz="3200" dirty="0"/>
          </a:p>
        </p:txBody>
      </p:sp>
    </p:spTree>
    <p:extLst>
      <p:ext uri="{BB962C8B-B14F-4D97-AF65-F5344CB8AC3E}">
        <p14:creationId xmlns:p14="http://schemas.microsoft.com/office/powerpoint/2010/main" val="36651467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83F1C-E8D6-40CE-9819-87681BA747FB}"/>
              </a:ext>
            </a:extLst>
          </p:cNvPr>
          <p:cNvSpPr>
            <a:spLocks noGrp="1"/>
          </p:cNvSpPr>
          <p:nvPr>
            <p:ph type="title"/>
          </p:nvPr>
        </p:nvSpPr>
        <p:spPr>
          <a:xfrm>
            <a:off x="668865" y="785422"/>
            <a:ext cx="21538001" cy="1438274"/>
          </a:xfrm>
        </p:spPr>
        <p:txBody>
          <a:bodyPr/>
          <a:lstStyle/>
          <a:p>
            <a:r>
              <a:rPr lang="en-US" dirty="0"/>
              <a:t>Track Your Progress Carefully with Discipline</a:t>
            </a:r>
          </a:p>
        </p:txBody>
      </p:sp>
      <p:sp>
        <p:nvSpPr>
          <p:cNvPr id="6" name="Text Placeholder 5">
            <a:extLst>
              <a:ext uri="{FF2B5EF4-FFF2-40B4-BE49-F238E27FC236}">
                <a16:creationId xmlns:a16="http://schemas.microsoft.com/office/drawing/2014/main" id="{77788FE8-D205-4617-8146-678956006DA0}"/>
              </a:ext>
            </a:extLst>
          </p:cNvPr>
          <p:cNvSpPr>
            <a:spLocks noGrp="1"/>
          </p:cNvSpPr>
          <p:nvPr>
            <p:ph type="body" sz="quarter" idx="12"/>
          </p:nvPr>
        </p:nvSpPr>
        <p:spPr/>
        <p:txBody>
          <a:bodyPr/>
          <a:lstStyle/>
          <a:p>
            <a:r>
              <a:rPr lang="en-US" dirty="0"/>
              <a:t>Have Formal Quarterly Reviews, and Include This in the Monthly Meeting Agendas</a:t>
            </a:r>
          </a:p>
        </p:txBody>
      </p:sp>
      <p:sp>
        <p:nvSpPr>
          <p:cNvPr id="3" name="TextBox 2">
            <a:extLst>
              <a:ext uri="{FF2B5EF4-FFF2-40B4-BE49-F238E27FC236}">
                <a16:creationId xmlns:a16="http://schemas.microsoft.com/office/drawing/2014/main" id="{4BF4BA6F-CAF5-45F8-891A-E6083B40283B}"/>
              </a:ext>
            </a:extLst>
          </p:cNvPr>
          <p:cNvSpPr txBox="1"/>
          <p:nvPr/>
        </p:nvSpPr>
        <p:spPr>
          <a:xfrm>
            <a:off x="1102768" y="11874947"/>
            <a:ext cx="22178464" cy="830997"/>
          </a:xfrm>
          <a:prstGeom prst="rect">
            <a:avLst/>
          </a:prstGeom>
          <a:noFill/>
        </p:spPr>
        <p:txBody>
          <a:bodyPr wrap="square" rtlCol="0">
            <a:spAutoFit/>
          </a:bodyPr>
          <a:lstStyle/>
          <a:p>
            <a:pPr algn="ctr"/>
            <a:r>
              <a:rPr lang="en-US" sz="2400" b="0" i="1" dirty="0">
                <a:solidFill>
                  <a:srgbClr val="339966"/>
                </a:solidFill>
                <a:latin typeface="Arial" pitchFamily="34" charset="0"/>
                <a:cs typeface="Arial" pitchFamily="34" charset="0"/>
              </a:rPr>
              <a:t>https://www.mckinsey.com/business-functions/mckinsey-digital/our-insights/how-do-you-measure-success-in-digital-five-metrics-for-ceos?cid=other-eml-alt-mip-mck&amp;hdpid=964cfc4f-adbf-4719-8d29-609ba4c06499&amp;hctky=1884470&amp;hlkid=0a70a458bc084699b9b529a7ef5c6b4c</a:t>
            </a:r>
          </a:p>
        </p:txBody>
      </p:sp>
      <p:pic>
        <p:nvPicPr>
          <p:cNvPr id="5" name="Picture 4">
            <a:extLst>
              <a:ext uri="{FF2B5EF4-FFF2-40B4-BE49-F238E27FC236}">
                <a16:creationId xmlns:a16="http://schemas.microsoft.com/office/drawing/2014/main" id="{2BDD033A-FDEF-4AE1-A827-093DAA41799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515102" y="1936511"/>
            <a:ext cx="19353796" cy="9938436"/>
          </a:xfrm>
          <a:prstGeom prst="rect">
            <a:avLst/>
          </a:prstGeom>
        </p:spPr>
      </p:pic>
      <p:sp>
        <p:nvSpPr>
          <p:cNvPr id="7" name="TextBox 6">
            <a:extLst>
              <a:ext uri="{FF2B5EF4-FFF2-40B4-BE49-F238E27FC236}">
                <a16:creationId xmlns:a16="http://schemas.microsoft.com/office/drawing/2014/main" id="{D12B0DCE-A0D6-40FD-AB57-25586BF84ADC}"/>
              </a:ext>
            </a:extLst>
          </p:cNvPr>
          <p:cNvSpPr txBox="1"/>
          <p:nvPr/>
        </p:nvSpPr>
        <p:spPr>
          <a:xfrm>
            <a:off x="9153525" y="9496425"/>
            <a:ext cx="14127707" cy="1754326"/>
          </a:xfrm>
          <a:prstGeom prst="rect">
            <a:avLst/>
          </a:prstGeom>
          <a:noFill/>
        </p:spPr>
        <p:txBody>
          <a:bodyPr wrap="square" rtlCol="0">
            <a:spAutoFit/>
          </a:bodyPr>
          <a:lstStyle/>
          <a:p>
            <a:pPr algn="ctr"/>
            <a:r>
              <a:rPr lang="en-US" sz="5400" b="0" i="1" dirty="0">
                <a:solidFill>
                  <a:schemeClr val="accent1"/>
                </a:solidFill>
                <a:latin typeface="Arial" pitchFamily="34" charset="0"/>
                <a:cs typeface="Arial" pitchFamily="34" charset="0"/>
              </a:rPr>
              <a:t>These are great Key Performance Indicators for a strategic journey</a:t>
            </a:r>
          </a:p>
        </p:txBody>
      </p:sp>
    </p:spTree>
    <p:extLst>
      <p:ext uri="{BB962C8B-B14F-4D97-AF65-F5344CB8AC3E}">
        <p14:creationId xmlns:p14="http://schemas.microsoft.com/office/powerpoint/2010/main" val="1804231383"/>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RCG Version 3">
  <a:themeElements>
    <a:clrScheme name="Indian River">
      <a:dk1>
        <a:srgbClr val="1F1F1F"/>
      </a:dk1>
      <a:lt1>
        <a:srgbClr val="FFFFFF"/>
      </a:lt1>
      <a:dk2>
        <a:srgbClr val="797979"/>
      </a:dk2>
      <a:lt2>
        <a:srgbClr val="192E50"/>
      </a:lt2>
      <a:accent1>
        <a:srgbClr val="800000"/>
      </a:accent1>
      <a:accent2>
        <a:srgbClr val="3E6FB5"/>
      </a:accent2>
      <a:accent3>
        <a:srgbClr val="339966"/>
      </a:accent3>
      <a:accent4>
        <a:srgbClr val="C4652D"/>
      </a:accent4>
      <a:accent5>
        <a:srgbClr val="8B5D3D"/>
      </a:accent5>
      <a:accent6>
        <a:srgbClr val="5C92B5"/>
      </a:accent6>
      <a:hlink>
        <a:srgbClr val="67AFBD"/>
      </a:hlink>
      <a:folHlink>
        <a:srgbClr val="3E6FB5"/>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b="0" i="1" dirty="0" smtClean="0">
            <a:solidFill>
              <a:srgbClr val="33996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IRCG 2017" id="{E48B647F-E1C7-40FF-8BDD-9F02BEC99DF2}" vid="{29138542-E906-481C-92AB-3415047B6AEC}"/>
    </a:ext>
  </a:extLst>
</a:theme>
</file>

<file path=ppt/theme/theme3.xml><?xml version="1.0" encoding="utf-8"?>
<a:theme xmlns:a="http://schemas.openxmlformats.org/drawingml/2006/main" name="1_IRCG Version 3">
  <a:themeElements>
    <a:clrScheme name="Indian River">
      <a:dk1>
        <a:srgbClr val="1F1F1F"/>
      </a:dk1>
      <a:lt1>
        <a:srgbClr val="FFFFFF"/>
      </a:lt1>
      <a:dk2>
        <a:srgbClr val="797979"/>
      </a:dk2>
      <a:lt2>
        <a:srgbClr val="192E50"/>
      </a:lt2>
      <a:accent1>
        <a:srgbClr val="800000"/>
      </a:accent1>
      <a:accent2>
        <a:srgbClr val="3E6FB5"/>
      </a:accent2>
      <a:accent3>
        <a:srgbClr val="339966"/>
      </a:accent3>
      <a:accent4>
        <a:srgbClr val="C4652D"/>
      </a:accent4>
      <a:accent5>
        <a:srgbClr val="8B5D3D"/>
      </a:accent5>
      <a:accent6>
        <a:srgbClr val="5C92B5"/>
      </a:accent6>
      <a:hlink>
        <a:srgbClr val="67AFBD"/>
      </a:hlink>
      <a:folHlink>
        <a:srgbClr val="3E6FB5"/>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b="0" i="1" dirty="0" smtClean="0">
            <a:solidFill>
              <a:srgbClr val="33996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IRCG 2017" id="{E48B647F-E1C7-40FF-8BDD-9F02BEC99DF2}" vid="{29138542-E906-481C-92AB-3415047B6AEC}"/>
    </a:ext>
  </a:extLst>
</a:theme>
</file>

<file path=ppt/theme/theme4.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37731B949B24AA88552FC8C6D89FE" ma:contentTypeVersion="14" ma:contentTypeDescription="Create a new document." ma:contentTypeScope="" ma:versionID="33c5ba4613a5348eec963209817f03cf">
  <xsd:schema xmlns:xsd="http://www.w3.org/2001/XMLSchema" xmlns:xs="http://www.w3.org/2001/XMLSchema" xmlns:p="http://schemas.microsoft.com/office/2006/metadata/properties" xmlns:ns2="688eb3dc-ff15-4c12-b4c5-62838d4e1ad6" xmlns:ns3="2fcc516e-9d1c-49bf-a49a-be5b6dbe0fa0" targetNamespace="http://schemas.microsoft.com/office/2006/metadata/properties" ma:root="true" ma:fieldsID="7e2245389c2722085c0c593afa5cd378" ns2:_="" ns3:_="">
    <xsd:import namespace="688eb3dc-ff15-4c12-b4c5-62838d4e1ad6"/>
    <xsd:import namespace="2fcc516e-9d1c-49bf-a49a-be5b6dbe0f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eb3dc-ff15-4c12-b4c5-62838d4e1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cc516e-9d1c-49bf-a49a-be5b6dbe0f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688eb3dc-ff15-4c12-b4c5-62838d4e1ad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0A2636-5C28-4856-B63D-47827AA72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8eb3dc-ff15-4c12-b4c5-62838d4e1ad6"/>
    <ds:schemaRef ds:uri="2fcc516e-9d1c-49bf-a49a-be5b6dbe0f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256CE9-DBFA-4ED5-A609-938E195FE183}">
  <ds:schemaRefs>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2fcc516e-9d1c-49bf-a49a-be5b6dbe0fa0"/>
    <ds:schemaRef ds:uri="http://purl.org/dc/elements/1.1/"/>
    <ds:schemaRef ds:uri="688eb3dc-ff15-4c12-b4c5-62838d4e1ad6"/>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701A88B-F9BB-4B6E-BD3A-E0154222AA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248</TotalTime>
  <Words>1005</Words>
  <Application>Microsoft Office PowerPoint</Application>
  <PresentationFormat>Custom</PresentationFormat>
  <Paragraphs>69</Paragraphs>
  <Slides>8</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vt:i4>
      </vt:variant>
    </vt:vector>
  </HeadingPairs>
  <TitlesOfParts>
    <vt:vector size="22" baseType="lpstr">
      <vt:lpstr>Arial</vt:lpstr>
      <vt:lpstr>Calibri</vt:lpstr>
      <vt:lpstr>Google Sans Text</vt:lpstr>
      <vt:lpstr>Helvetica Neue</vt:lpstr>
      <vt:lpstr>Helvetica Neue Light</vt:lpstr>
      <vt:lpstr>Helvetica Neue Medium</vt:lpstr>
      <vt:lpstr>Montserrat Light</vt:lpstr>
      <vt:lpstr>Montserrat Medium</vt:lpstr>
      <vt:lpstr>Montserrat SemiBold</vt:lpstr>
      <vt:lpstr>Museo Slab 500</vt:lpstr>
      <vt:lpstr>SourceSansPro</vt:lpstr>
      <vt:lpstr>White</vt:lpstr>
      <vt:lpstr>IRCG Version 3</vt:lpstr>
      <vt:lpstr>1_IRCG Version 3</vt:lpstr>
      <vt:lpstr>PowerPoint Presentation</vt:lpstr>
      <vt:lpstr>ROI Defined from Investopedia</vt:lpstr>
      <vt:lpstr>What Goes into the Calculation</vt:lpstr>
      <vt:lpstr>Managing Risk</vt:lpstr>
      <vt:lpstr>Create Your North Star</vt:lpstr>
      <vt:lpstr>Where to Invest First</vt:lpstr>
      <vt:lpstr>PowerPoint Presentation</vt:lpstr>
      <vt:lpstr>Track Your Progress Carefully with Discipline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Ally Doty</cp:lastModifiedBy>
  <cp:revision>14</cp:revision>
  <dcterms:modified xsi:type="dcterms:W3CDTF">2021-11-04T19:45:25Z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0x0101004A137731B949B24AA88552FC8C6D89FE</vt:lpwstr>
  </property>
</Properties>
</file>